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57" r:id="rId5"/>
    <p:sldId id="265" r:id="rId6"/>
    <p:sldId id="262" r:id="rId7"/>
    <p:sldId id="264" r:id="rId8"/>
    <p:sldId id="258" r:id="rId9"/>
    <p:sldId id="562" r:id="rId10"/>
    <p:sldId id="565" r:id="rId11"/>
    <p:sldId id="566" r:id="rId12"/>
    <p:sldId id="568" r:id="rId13"/>
    <p:sldId id="569" r:id="rId14"/>
    <p:sldId id="260" r:id="rId1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4" d="100"/>
          <a:sy n="114" d="100"/>
        </p:scale>
        <p:origin x="414"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DBB18-4680-4733-A431-1CD2D5FA55B8}" type="datetimeFigureOut">
              <a:rPr lang="sv-SE" smtClean="0"/>
              <a:t>2023-02-10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DAB4E7-47D4-4A80-94F2-06055D681B0E}" type="slidenum">
              <a:rPr lang="sv-SE" smtClean="0"/>
              <a:t>‹#›</a:t>
            </a:fld>
            <a:endParaRPr lang="sv-SE"/>
          </a:p>
        </p:txBody>
      </p:sp>
    </p:spTree>
    <p:extLst>
      <p:ext uri="{BB962C8B-B14F-4D97-AF65-F5344CB8AC3E}">
        <p14:creationId xmlns:p14="http://schemas.microsoft.com/office/powerpoint/2010/main" val="3392118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a:p>
        </p:txBody>
      </p:sp>
      <p:sp>
        <p:nvSpPr>
          <p:cNvPr id="4" name="Platshållare för bildnummer 3"/>
          <p:cNvSpPr>
            <a:spLocks noGrp="1"/>
          </p:cNvSpPr>
          <p:nvPr>
            <p:ph type="sldNum" sz="quarter" idx="5"/>
          </p:nvPr>
        </p:nvSpPr>
        <p:spPr/>
        <p:txBody>
          <a:bodyPr/>
          <a:lstStyle/>
          <a:p>
            <a:fld id="{57F6C04C-B3D0-47C7-B7B0-0649D0954161}" type="slidenum">
              <a:rPr lang="sv-SE" smtClean="0"/>
              <a:t>3</a:t>
            </a:fld>
            <a:endParaRPr lang="sv-SE"/>
          </a:p>
        </p:txBody>
      </p:sp>
    </p:spTree>
    <p:extLst>
      <p:ext uri="{BB962C8B-B14F-4D97-AF65-F5344CB8AC3E}">
        <p14:creationId xmlns:p14="http://schemas.microsoft.com/office/powerpoint/2010/main" val="41721578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57F6C04C-B3D0-47C7-B7B0-0649D0954161}" type="slidenum">
              <a:rPr lang="sv-SE" smtClean="0"/>
              <a:t>4</a:t>
            </a:fld>
            <a:endParaRPr lang="sv-SE"/>
          </a:p>
        </p:txBody>
      </p:sp>
    </p:spTree>
    <p:extLst>
      <p:ext uri="{BB962C8B-B14F-4D97-AF65-F5344CB8AC3E}">
        <p14:creationId xmlns:p14="http://schemas.microsoft.com/office/powerpoint/2010/main" val="353079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TILL MÖTESLEDAREN</a:t>
            </a:r>
          </a:p>
          <a:p>
            <a:r>
              <a:rPr lang="sv-SE" dirty="0"/>
              <a:t>(Denna bild ligger med som standard i alla workshops, så det är ett övergripande syfte och mål)</a:t>
            </a:r>
          </a:p>
          <a:p>
            <a:endParaRPr lang="sv-SE" dirty="0"/>
          </a:p>
          <a:p>
            <a:pPr marL="0" indent="0">
              <a:buFontTx/>
              <a:buNone/>
            </a:pPr>
            <a:endParaRPr lang="sv-SE" dirty="0"/>
          </a:p>
        </p:txBody>
      </p:sp>
      <p:sp>
        <p:nvSpPr>
          <p:cNvPr id="4" name="Platshållare för bildnummer 3"/>
          <p:cNvSpPr>
            <a:spLocks noGrp="1"/>
          </p:cNvSpPr>
          <p:nvPr>
            <p:ph type="sldNum" sz="quarter" idx="5"/>
          </p:nvPr>
        </p:nvSpPr>
        <p:spPr/>
        <p:txBody>
          <a:bodyPr/>
          <a:lstStyle/>
          <a:p>
            <a:fld id="{A4ECEAD3-97F8-42F0-8DBB-E9D9C9068147}" type="slidenum">
              <a:rPr lang="sv-SE" smtClean="0"/>
              <a:t>6</a:t>
            </a:fld>
            <a:endParaRPr lang="sv-SE"/>
          </a:p>
        </p:txBody>
      </p:sp>
    </p:spTree>
    <p:extLst>
      <p:ext uri="{BB962C8B-B14F-4D97-AF65-F5344CB8AC3E}">
        <p14:creationId xmlns:p14="http://schemas.microsoft.com/office/powerpoint/2010/main" val="1943869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TILL MÖTESLEDAREN</a:t>
            </a:r>
          </a:p>
          <a:p>
            <a:r>
              <a:rPr lang="sv-SE" dirty="0"/>
              <a:t>(Denna bild ligger med som standard i alla workshops, så det är ett övergripande syfte och mål)</a:t>
            </a:r>
          </a:p>
          <a:p>
            <a:endParaRPr lang="sv-SE" dirty="0"/>
          </a:p>
          <a:p>
            <a:pPr marL="0" indent="0">
              <a:buFontTx/>
              <a:buNone/>
            </a:pPr>
            <a:endParaRPr lang="sv-SE" dirty="0"/>
          </a:p>
        </p:txBody>
      </p:sp>
      <p:sp>
        <p:nvSpPr>
          <p:cNvPr id="4" name="Platshållare för bildnummer 3"/>
          <p:cNvSpPr>
            <a:spLocks noGrp="1"/>
          </p:cNvSpPr>
          <p:nvPr>
            <p:ph type="sldNum" sz="quarter" idx="5"/>
          </p:nvPr>
        </p:nvSpPr>
        <p:spPr/>
        <p:txBody>
          <a:bodyPr/>
          <a:lstStyle/>
          <a:p>
            <a:fld id="{A4ECEAD3-97F8-42F0-8DBB-E9D9C9068147}" type="slidenum">
              <a:rPr lang="sv-SE" smtClean="0"/>
              <a:t>7</a:t>
            </a:fld>
            <a:endParaRPr lang="sv-SE"/>
          </a:p>
        </p:txBody>
      </p:sp>
    </p:spTree>
    <p:extLst>
      <p:ext uri="{BB962C8B-B14F-4D97-AF65-F5344CB8AC3E}">
        <p14:creationId xmlns:p14="http://schemas.microsoft.com/office/powerpoint/2010/main" val="1158754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TILL MÖTESLEDAREN</a:t>
            </a:r>
          </a:p>
          <a:p>
            <a:r>
              <a:rPr lang="sv-SE" dirty="0"/>
              <a:t>(Denna bild ligger med som standard i alla workshops, så det är ett övergripande syfte och mål)</a:t>
            </a:r>
          </a:p>
          <a:p>
            <a:endParaRPr lang="sv-SE" dirty="0"/>
          </a:p>
          <a:p>
            <a:pPr marL="0" indent="0">
              <a:buFontTx/>
              <a:buNone/>
            </a:pPr>
            <a:endParaRPr lang="sv-SE" dirty="0"/>
          </a:p>
        </p:txBody>
      </p:sp>
      <p:sp>
        <p:nvSpPr>
          <p:cNvPr id="4" name="Platshållare för bildnummer 3"/>
          <p:cNvSpPr>
            <a:spLocks noGrp="1"/>
          </p:cNvSpPr>
          <p:nvPr>
            <p:ph type="sldNum" sz="quarter" idx="5"/>
          </p:nvPr>
        </p:nvSpPr>
        <p:spPr/>
        <p:txBody>
          <a:bodyPr/>
          <a:lstStyle/>
          <a:p>
            <a:fld id="{A4ECEAD3-97F8-42F0-8DBB-E9D9C9068147}" type="slidenum">
              <a:rPr lang="sv-SE" smtClean="0"/>
              <a:t>8</a:t>
            </a:fld>
            <a:endParaRPr lang="sv-SE"/>
          </a:p>
        </p:txBody>
      </p:sp>
    </p:spTree>
    <p:extLst>
      <p:ext uri="{BB962C8B-B14F-4D97-AF65-F5344CB8AC3E}">
        <p14:creationId xmlns:p14="http://schemas.microsoft.com/office/powerpoint/2010/main" val="4614390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TILL MÖTESLEDAREN</a:t>
            </a:r>
          </a:p>
          <a:p>
            <a:r>
              <a:rPr lang="sv-SE" dirty="0"/>
              <a:t>(Denna bild ligger med som standard i alla workshops, så det är ett övergripande syfte och mål)</a:t>
            </a:r>
          </a:p>
          <a:p>
            <a:endParaRPr lang="sv-SE" dirty="0"/>
          </a:p>
          <a:p>
            <a:pPr marL="0" indent="0">
              <a:buFontTx/>
              <a:buNone/>
            </a:pPr>
            <a:endParaRPr lang="sv-SE" dirty="0"/>
          </a:p>
        </p:txBody>
      </p:sp>
      <p:sp>
        <p:nvSpPr>
          <p:cNvPr id="4" name="Platshållare för bildnummer 3"/>
          <p:cNvSpPr>
            <a:spLocks noGrp="1"/>
          </p:cNvSpPr>
          <p:nvPr>
            <p:ph type="sldNum" sz="quarter" idx="5"/>
          </p:nvPr>
        </p:nvSpPr>
        <p:spPr/>
        <p:txBody>
          <a:bodyPr/>
          <a:lstStyle/>
          <a:p>
            <a:fld id="{A4ECEAD3-97F8-42F0-8DBB-E9D9C9068147}" type="slidenum">
              <a:rPr lang="sv-SE" smtClean="0"/>
              <a:t>9</a:t>
            </a:fld>
            <a:endParaRPr lang="sv-SE"/>
          </a:p>
        </p:txBody>
      </p:sp>
    </p:spTree>
    <p:extLst>
      <p:ext uri="{BB962C8B-B14F-4D97-AF65-F5344CB8AC3E}">
        <p14:creationId xmlns:p14="http://schemas.microsoft.com/office/powerpoint/2010/main" val="960257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b="1" dirty="0"/>
              <a:t>TILL MÖTESLEDAREN</a:t>
            </a:r>
          </a:p>
          <a:p>
            <a:r>
              <a:rPr lang="sv-SE" dirty="0"/>
              <a:t>(Denna bild ligger med som standard i alla workshops, så det är ett övergripande syfte och mål)</a:t>
            </a:r>
          </a:p>
          <a:p>
            <a:endParaRPr lang="sv-SE" dirty="0"/>
          </a:p>
          <a:p>
            <a:pPr marL="0" indent="0">
              <a:buFontTx/>
              <a:buNone/>
            </a:pPr>
            <a:endParaRPr lang="sv-SE" dirty="0"/>
          </a:p>
        </p:txBody>
      </p:sp>
      <p:sp>
        <p:nvSpPr>
          <p:cNvPr id="4" name="Platshållare för bildnummer 3"/>
          <p:cNvSpPr>
            <a:spLocks noGrp="1"/>
          </p:cNvSpPr>
          <p:nvPr>
            <p:ph type="sldNum" sz="quarter" idx="5"/>
          </p:nvPr>
        </p:nvSpPr>
        <p:spPr/>
        <p:txBody>
          <a:bodyPr/>
          <a:lstStyle/>
          <a:p>
            <a:fld id="{A4ECEAD3-97F8-42F0-8DBB-E9D9C9068147}" type="slidenum">
              <a:rPr lang="sv-SE" smtClean="0"/>
              <a:t>10</a:t>
            </a:fld>
            <a:endParaRPr lang="sv-SE"/>
          </a:p>
        </p:txBody>
      </p:sp>
    </p:spTree>
    <p:extLst>
      <p:ext uri="{BB962C8B-B14F-4D97-AF65-F5344CB8AC3E}">
        <p14:creationId xmlns:p14="http://schemas.microsoft.com/office/powerpoint/2010/main" val="33967918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Rubrikbild Röda korset">
    <p:bg>
      <p:bgPr>
        <a:solidFill>
          <a:schemeClr val="accent1"/>
        </a:soli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8BDD7ADF-DDE1-4178-9715-D83EAD0B85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 y="6016641"/>
            <a:ext cx="12193200" cy="848064"/>
          </a:xfrm>
          <a:prstGeom prst="rect">
            <a:avLst/>
          </a:prstGeom>
        </p:spPr>
      </p:pic>
      <p:sp>
        <p:nvSpPr>
          <p:cNvPr id="2" name="Rubrik 1">
            <a:extLst>
              <a:ext uri="{FF2B5EF4-FFF2-40B4-BE49-F238E27FC236}">
                <a16:creationId xmlns:a16="http://schemas.microsoft.com/office/drawing/2014/main" id="{3133EBC0-38CC-4F6B-B06A-CF1D772326FC}"/>
              </a:ext>
            </a:extLst>
          </p:cNvPr>
          <p:cNvSpPr>
            <a:spLocks noGrp="1"/>
          </p:cNvSpPr>
          <p:nvPr>
            <p:ph type="ctrTitle" hasCustomPrompt="1"/>
          </p:nvPr>
        </p:nvSpPr>
        <p:spPr>
          <a:xfrm>
            <a:off x="1055687" y="1857480"/>
            <a:ext cx="10080625" cy="2387600"/>
          </a:xfrm>
        </p:spPr>
        <p:txBody>
          <a:bodyPr anchor="ctr" anchorCtr="0">
            <a:normAutofit/>
          </a:bodyPr>
          <a:lstStyle>
            <a:lvl1pPr algn="ctr">
              <a:defRPr sz="5000">
                <a:solidFill>
                  <a:schemeClr val="bg1"/>
                </a:solidFill>
              </a:defRPr>
            </a:lvl1pPr>
          </a:lstStyle>
          <a:p>
            <a:r>
              <a:rPr lang="sv-SE" dirty="0"/>
              <a:t>Presentationens namn</a:t>
            </a:r>
          </a:p>
        </p:txBody>
      </p:sp>
      <p:sp>
        <p:nvSpPr>
          <p:cNvPr id="3" name="Underrubrik 2">
            <a:extLst>
              <a:ext uri="{FF2B5EF4-FFF2-40B4-BE49-F238E27FC236}">
                <a16:creationId xmlns:a16="http://schemas.microsoft.com/office/drawing/2014/main" id="{291B7A5A-9E53-47F5-88C5-3B08A9C491A8}"/>
              </a:ext>
            </a:extLst>
          </p:cNvPr>
          <p:cNvSpPr>
            <a:spLocks noGrp="1"/>
          </p:cNvSpPr>
          <p:nvPr>
            <p:ph type="subTitle" idx="1" hasCustomPrompt="1"/>
          </p:nvPr>
        </p:nvSpPr>
        <p:spPr>
          <a:xfrm>
            <a:off x="1055687" y="4664176"/>
            <a:ext cx="10080624" cy="1052226"/>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Namn, </a:t>
            </a:r>
            <a:r>
              <a:rPr lang="sv-SE" dirty="0" err="1"/>
              <a:t>ev</a:t>
            </a:r>
            <a:r>
              <a:rPr lang="sv-SE" dirty="0"/>
              <a:t> titel</a:t>
            </a:r>
          </a:p>
        </p:txBody>
      </p:sp>
      <p:sp>
        <p:nvSpPr>
          <p:cNvPr id="4" name="Platshållare för datum 3">
            <a:extLst>
              <a:ext uri="{FF2B5EF4-FFF2-40B4-BE49-F238E27FC236}">
                <a16:creationId xmlns:a16="http://schemas.microsoft.com/office/drawing/2014/main" id="{94A1A8B2-3BF6-43C2-AAB7-0185B4346435}"/>
              </a:ext>
            </a:extLst>
          </p:cNvPr>
          <p:cNvSpPr>
            <a:spLocks noGrp="1"/>
          </p:cNvSpPr>
          <p:nvPr>
            <p:ph type="dt" sz="half" idx="10"/>
          </p:nvPr>
        </p:nvSpPr>
        <p:spPr>
          <a:xfrm>
            <a:off x="10202383" y="126522"/>
            <a:ext cx="1867855" cy="338648"/>
          </a:xfrm>
        </p:spPr>
        <p:txBody>
          <a:bodyPr/>
          <a:lstStyle>
            <a:lvl1pPr algn="ctr">
              <a:defRPr sz="1250">
                <a:solidFill>
                  <a:schemeClr val="bg1"/>
                </a:solidFill>
              </a:defRPr>
            </a:lvl1pPr>
          </a:lstStyle>
          <a:p>
            <a:fld id="{417130F1-CFAE-4F3E-8DBA-15451F694089}" type="datetimeFigureOut">
              <a:rPr lang="en-GB" smtClean="0"/>
              <a:t>10/02/2023</a:t>
            </a:fld>
            <a:endParaRPr lang="en-GB"/>
          </a:p>
        </p:txBody>
      </p:sp>
      <p:sp>
        <p:nvSpPr>
          <p:cNvPr id="5" name="Platshållare för sidfot 4">
            <a:extLst>
              <a:ext uri="{FF2B5EF4-FFF2-40B4-BE49-F238E27FC236}">
                <a16:creationId xmlns:a16="http://schemas.microsoft.com/office/drawing/2014/main" id="{D6969D89-5B9D-45E3-B4A7-395D4F22684B}"/>
              </a:ext>
            </a:extLst>
          </p:cNvPr>
          <p:cNvSpPr>
            <a:spLocks noGrp="1"/>
          </p:cNvSpPr>
          <p:nvPr>
            <p:ph type="ftr" sz="quarter" idx="11"/>
          </p:nvPr>
        </p:nvSpPr>
        <p:spPr>
          <a:xfrm>
            <a:off x="563825" y="105170"/>
            <a:ext cx="9486199" cy="360000"/>
          </a:xfrm>
        </p:spPr>
        <p:txBody>
          <a:bodyPr/>
          <a:lstStyle>
            <a:lvl1pPr algn="ctr">
              <a:defRPr sz="1250">
                <a:solidFill>
                  <a:schemeClr val="bg1"/>
                </a:solidFill>
              </a:defRPr>
            </a:lvl1pPr>
          </a:lstStyle>
          <a:p>
            <a:endParaRPr lang="en-GB"/>
          </a:p>
        </p:txBody>
      </p:sp>
      <p:sp>
        <p:nvSpPr>
          <p:cNvPr id="6" name="Platshållare för bildnummer 5">
            <a:extLst>
              <a:ext uri="{FF2B5EF4-FFF2-40B4-BE49-F238E27FC236}">
                <a16:creationId xmlns:a16="http://schemas.microsoft.com/office/drawing/2014/main" id="{A30B2CC6-95CE-4152-976B-B941FF1A114E}"/>
              </a:ext>
            </a:extLst>
          </p:cNvPr>
          <p:cNvSpPr>
            <a:spLocks noGrp="1"/>
          </p:cNvSpPr>
          <p:nvPr>
            <p:ph type="sldNum" sz="quarter" idx="12"/>
          </p:nvPr>
        </p:nvSpPr>
        <p:spPr/>
        <p:txBody>
          <a:bodyPr/>
          <a:lstStyle>
            <a:lvl1pPr>
              <a:defRPr>
                <a:solidFill>
                  <a:schemeClr val="bg1"/>
                </a:solidFill>
              </a:defRPr>
            </a:lvl1pPr>
          </a:lstStyle>
          <a:p>
            <a:fld id="{0CBCBD9C-3C31-42D4-A78B-497858E3EA19}" type="slidenum">
              <a:rPr lang="en-GB" smtClean="0"/>
              <a:t>‹#›</a:t>
            </a:fld>
            <a:endParaRPr lang="en-GB"/>
          </a:p>
        </p:txBody>
      </p:sp>
      <p:pic>
        <p:nvPicPr>
          <p:cNvPr id="7" name="Bildobjekt 6">
            <a:extLst>
              <a:ext uri="{FF2B5EF4-FFF2-40B4-BE49-F238E27FC236}">
                <a16:creationId xmlns:a16="http://schemas.microsoft.com/office/drawing/2014/main" id="{24AC53B6-EC42-4F1C-8F62-C2C307A59E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
        <p:nvSpPr>
          <p:cNvPr id="9" name="Platshållare för text 7">
            <a:extLst>
              <a:ext uri="{FF2B5EF4-FFF2-40B4-BE49-F238E27FC236}">
                <a16:creationId xmlns:a16="http://schemas.microsoft.com/office/drawing/2014/main" id="{58A7A936-BBE4-41FE-9470-0D56E8F771BB}"/>
              </a:ext>
            </a:extLst>
          </p:cNvPr>
          <p:cNvSpPr>
            <a:spLocks noGrp="1"/>
          </p:cNvSpPr>
          <p:nvPr>
            <p:ph type="body" sz="quarter" idx="13" hasCustomPrompt="1"/>
          </p:nvPr>
        </p:nvSpPr>
        <p:spPr>
          <a:xfrm>
            <a:off x="402534" y="6092025"/>
            <a:ext cx="9167812" cy="262314"/>
          </a:xfrm>
        </p:spPr>
        <p:txBody>
          <a:bodyPr/>
          <a:lstStyle>
            <a:lvl1pPr algn="ctr">
              <a:buNone/>
              <a:defRPr sz="1250">
                <a:solidFill>
                  <a:schemeClr val="accent1"/>
                </a:solidFill>
              </a:defRPr>
            </a:lvl1pPr>
          </a:lstStyle>
          <a:p>
            <a:pPr lvl="0"/>
            <a:r>
              <a:rPr lang="sv-SE" sz="1250" dirty="0"/>
              <a:t>Presentation ÅÅÅÅ.MM.DD</a:t>
            </a:r>
            <a:endParaRPr lang="sv-SE" dirty="0"/>
          </a:p>
        </p:txBody>
      </p:sp>
      <p:sp>
        <p:nvSpPr>
          <p:cNvPr id="12" name="Platshållare för text 7">
            <a:extLst>
              <a:ext uri="{FF2B5EF4-FFF2-40B4-BE49-F238E27FC236}">
                <a16:creationId xmlns:a16="http://schemas.microsoft.com/office/drawing/2014/main" id="{6CED2D2E-D243-4321-A9D0-37B7BABDA693}"/>
              </a:ext>
            </a:extLst>
          </p:cNvPr>
          <p:cNvSpPr>
            <a:spLocks noGrp="1"/>
          </p:cNvSpPr>
          <p:nvPr>
            <p:ph type="body" sz="quarter" idx="14" hasCustomPrompt="1"/>
          </p:nvPr>
        </p:nvSpPr>
        <p:spPr>
          <a:xfrm>
            <a:off x="402534" y="6490516"/>
            <a:ext cx="9167812" cy="262314"/>
          </a:xfrm>
        </p:spPr>
        <p:txBody>
          <a:bodyPr/>
          <a:lstStyle>
            <a:lvl1pPr algn="ctr">
              <a:buNone/>
              <a:defRPr sz="1250">
                <a:solidFill>
                  <a:schemeClr val="bg1"/>
                </a:solidFill>
              </a:defRPr>
            </a:lvl1pPr>
          </a:lstStyle>
          <a:p>
            <a:pPr lvl="0"/>
            <a:r>
              <a:rPr lang="sv-SE" sz="1250" dirty="0"/>
              <a:t>Förnamn Efternamn, Avdelning</a:t>
            </a:r>
            <a:endParaRPr lang="sv-SE" dirty="0"/>
          </a:p>
        </p:txBody>
      </p:sp>
    </p:spTree>
    <p:extLst>
      <p:ext uri="{BB962C8B-B14F-4D97-AF65-F5344CB8AC3E}">
        <p14:creationId xmlns:p14="http://schemas.microsoft.com/office/powerpoint/2010/main" val="110726351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91B0F0-8551-4190-B9DB-C50A99F7DD72}"/>
              </a:ext>
            </a:extLst>
          </p:cNvPr>
          <p:cNvSpPr>
            <a:spLocks noGrp="1"/>
          </p:cNvSpPr>
          <p:nvPr>
            <p:ph type="title"/>
          </p:nvPr>
        </p:nvSpPr>
        <p:spPr>
          <a:xfrm>
            <a:off x="941388" y="1239926"/>
            <a:ext cx="3932237" cy="1600200"/>
          </a:xfrm>
        </p:spPr>
        <p:txBody>
          <a:bodyPr anchor="b">
            <a:normAutofit/>
          </a:bodyPr>
          <a:lstStyle>
            <a:lvl1pPr>
              <a:defRPr sz="275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E584B3F8-7DED-43FE-B46F-DDF8AE5545BA}"/>
              </a:ext>
            </a:extLst>
          </p:cNvPr>
          <p:cNvSpPr>
            <a:spLocks noGrp="1"/>
          </p:cNvSpPr>
          <p:nvPr>
            <p:ph idx="1"/>
          </p:nvPr>
        </p:nvSpPr>
        <p:spPr>
          <a:xfrm>
            <a:off x="5591174" y="528739"/>
            <a:ext cx="5764213" cy="5335291"/>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a:extLst>
              <a:ext uri="{FF2B5EF4-FFF2-40B4-BE49-F238E27FC236}">
                <a16:creationId xmlns:a16="http://schemas.microsoft.com/office/drawing/2014/main" id="{B787CF11-DB8B-4272-A218-22A1347BCD06}"/>
              </a:ext>
            </a:extLst>
          </p:cNvPr>
          <p:cNvSpPr>
            <a:spLocks noGrp="1"/>
          </p:cNvSpPr>
          <p:nvPr>
            <p:ph type="body" sz="half" idx="2"/>
          </p:nvPr>
        </p:nvSpPr>
        <p:spPr>
          <a:xfrm>
            <a:off x="941388" y="2856741"/>
            <a:ext cx="3932237" cy="300729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8F8EBE0-44E9-4148-A411-C212684D3B25}"/>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10/02/2023</a:t>
            </a:fld>
            <a:endParaRPr lang="en-GB"/>
          </a:p>
        </p:txBody>
      </p:sp>
      <p:sp>
        <p:nvSpPr>
          <p:cNvPr id="6" name="Platshållare för sidfot 5">
            <a:extLst>
              <a:ext uri="{FF2B5EF4-FFF2-40B4-BE49-F238E27FC236}">
                <a16:creationId xmlns:a16="http://schemas.microsoft.com/office/drawing/2014/main" id="{67A07710-43F0-4973-8590-85D8D519643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7" name="Platshållare för bildnummer 6">
            <a:extLst>
              <a:ext uri="{FF2B5EF4-FFF2-40B4-BE49-F238E27FC236}">
                <a16:creationId xmlns:a16="http://schemas.microsoft.com/office/drawing/2014/main" id="{2913FACA-D495-4B47-A60C-026B75E5F8B2}"/>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3463166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 med bildtext och fotnot, för diagram tabell etc">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91B0F0-8551-4190-B9DB-C50A99F7DD72}"/>
              </a:ext>
            </a:extLst>
          </p:cNvPr>
          <p:cNvSpPr>
            <a:spLocks noGrp="1"/>
          </p:cNvSpPr>
          <p:nvPr>
            <p:ph type="title"/>
          </p:nvPr>
        </p:nvSpPr>
        <p:spPr>
          <a:xfrm>
            <a:off x="941388" y="1239926"/>
            <a:ext cx="3932237" cy="1600200"/>
          </a:xfrm>
        </p:spPr>
        <p:txBody>
          <a:bodyPr anchor="b">
            <a:normAutofit/>
          </a:bodyPr>
          <a:lstStyle>
            <a:lvl1pPr>
              <a:defRPr sz="275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E584B3F8-7DED-43FE-B46F-DDF8AE5545BA}"/>
              </a:ext>
            </a:extLst>
          </p:cNvPr>
          <p:cNvSpPr>
            <a:spLocks noGrp="1"/>
          </p:cNvSpPr>
          <p:nvPr>
            <p:ph idx="1"/>
          </p:nvPr>
        </p:nvSpPr>
        <p:spPr>
          <a:xfrm>
            <a:off x="5591174" y="528739"/>
            <a:ext cx="5764213" cy="5335291"/>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a:extLst>
              <a:ext uri="{FF2B5EF4-FFF2-40B4-BE49-F238E27FC236}">
                <a16:creationId xmlns:a16="http://schemas.microsoft.com/office/drawing/2014/main" id="{B787CF11-DB8B-4272-A218-22A1347BCD06}"/>
              </a:ext>
            </a:extLst>
          </p:cNvPr>
          <p:cNvSpPr>
            <a:spLocks noGrp="1"/>
          </p:cNvSpPr>
          <p:nvPr>
            <p:ph type="body" sz="half" idx="2"/>
          </p:nvPr>
        </p:nvSpPr>
        <p:spPr>
          <a:xfrm>
            <a:off x="941388" y="2856741"/>
            <a:ext cx="3932237" cy="300729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14" name="Platshållare för bildnummer 13">
            <a:extLst>
              <a:ext uri="{FF2B5EF4-FFF2-40B4-BE49-F238E27FC236}">
                <a16:creationId xmlns:a16="http://schemas.microsoft.com/office/drawing/2014/main" id="{BEA6B900-BAE4-4916-B65F-318A0126D368}"/>
              </a:ext>
            </a:extLst>
          </p:cNvPr>
          <p:cNvSpPr>
            <a:spLocks noGrp="1"/>
          </p:cNvSpPr>
          <p:nvPr>
            <p:ph type="sldNum" sz="quarter" idx="16"/>
          </p:nvPr>
        </p:nvSpPr>
        <p:spPr/>
        <p:txBody>
          <a:bodyPr/>
          <a:lstStyle/>
          <a:p>
            <a:fld id="{0CBCBD9C-3C31-42D4-A78B-497858E3EA19}" type="slidenum">
              <a:rPr lang="en-GB" smtClean="0"/>
              <a:t>‹#›</a:t>
            </a:fld>
            <a:endParaRPr lang="en-GB"/>
          </a:p>
        </p:txBody>
      </p:sp>
      <p:sp>
        <p:nvSpPr>
          <p:cNvPr id="16" name="Platshållare för text 15">
            <a:extLst>
              <a:ext uri="{FF2B5EF4-FFF2-40B4-BE49-F238E27FC236}">
                <a16:creationId xmlns:a16="http://schemas.microsoft.com/office/drawing/2014/main" id="{9C4D7878-6B91-4618-BB4C-17076AD41059}"/>
              </a:ext>
            </a:extLst>
          </p:cNvPr>
          <p:cNvSpPr>
            <a:spLocks noGrp="1"/>
          </p:cNvSpPr>
          <p:nvPr>
            <p:ph type="body" sz="quarter" idx="17" hasCustomPrompt="1"/>
          </p:nvPr>
        </p:nvSpPr>
        <p:spPr>
          <a:xfrm>
            <a:off x="381000" y="6464896"/>
            <a:ext cx="5210175" cy="295275"/>
          </a:xfrm>
        </p:spPr>
        <p:txBody>
          <a:bodyPr/>
          <a:lstStyle>
            <a:lvl1pPr>
              <a:buNone/>
              <a:defRPr sz="1100">
                <a:solidFill>
                  <a:schemeClr val="tx1"/>
                </a:solidFill>
              </a:defRPr>
            </a:lvl1pPr>
          </a:lstStyle>
          <a:p>
            <a:pPr lvl="0"/>
            <a:r>
              <a:rPr lang="sv-SE" sz="1050" dirty="0"/>
              <a:t>Eventuell text kring diagram datum och år för när studien genomfördes</a:t>
            </a:r>
            <a:endParaRPr lang="sv-SE" dirty="0"/>
          </a:p>
        </p:txBody>
      </p:sp>
    </p:spTree>
    <p:extLst>
      <p:ext uri="{BB962C8B-B14F-4D97-AF65-F5344CB8AC3E}">
        <p14:creationId xmlns:p14="http://schemas.microsoft.com/office/powerpoint/2010/main" val="40505774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med bildtext högr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91B0F0-8551-4190-B9DB-C50A99F7DD72}"/>
              </a:ext>
            </a:extLst>
          </p:cNvPr>
          <p:cNvSpPr>
            <a:spLocks noGrp="1"/>
          </p:cNvSpPr>
          <p:nvPr>
            <p:ph type="title"/>
          </p:nvPr>
        </p:nvSpPr>
        <p:spPr>
          <a:xfrm>
            <a:off x="942975" y="271200"/>
            <a:ext cx="3932237" cy="1600200"/>
          </a:xfrm>
        </p:spPr>
        <p:txBody>
          <a:bodyPr anchor="b">
            <a:normAutofit/>
          </a:bodyPr>
          <a:lstStyle>
            <a:lvl1pPr>
              <a:defRPr sz="2750"/>
            </a:lvl1p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E584B3F8-7DED-43FE-B46F-DDF8AE5545BA}"/>
              </a:ext>
            </a:extLst>
          </p:cNvPr>
          <p:cNvSpPr>
            <a:spLocks noGrp="1"/>
          </p:cNvSpPr>
          <p:nvPr>
            <p:ph idx="1"/>
          </p:nvPr>
        </p:nvSpPr>
        <p:spPr>
          <a:xfrm>
            <a:off x="5591174" y="528739"/>
            <a:ext cx="5764213" cy="5335291"/>
          </a:xfrm>
        </p:spPr>
        <p:txBody>
          <a:bodyPr>
            <a:normAutofit/>
          </a:bodyPr>
          <a:lstStyle>
            <a:lvl1pPr>
              <a:defRPr sz="20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text 3">
            <a:extLst>
              <a:ext uri="{FF2B5EF4-FFF2-40B4-BE49-F238E27FC236}">
                <a16:creationId xmlns:a16="http://schemas.microsoft.com/office/drawing/2014/main" id="{B787CF11-DB8B-4272-A218-22A1347BCD06}"/>
              </a:ext>
            </a:extLst>
          </p:cNvPr>
          <p:cNvSpPr>
            <a:spLocks noGrp="1"/>
          </p:cNvSpPr>
          <p:nvPr>
            <p:ph type="body" sz="half" idx="2"/>
          </p:nvPr>
        </p:nvSpPr>
        <p:spPr>
          <a:xfrm>
            <a:off x="942974" y="1802962"/>
            <a:ext cx="3932237" cy="406106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8F8EBE0-44E9-4148-A411-C212684D3B25}"/>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10/02/2023</a:t>
            </a:fld>
            <a:endParaRPr lang="en-GB"/>
          </a:p>
        </p:txBody>
      </p:sp>
      <p:sp>
        <p:nvSpPr>
          <p:cNvPr id="6" name="Platshållare för sidfot 5">
            <a:extLst>
              <a:ext uri="{FF2B5EF4-FFF2-40B4-BE49-F238E27FC236}">
                <a16:creationId xmlns:a16="http://schemas.microsoft.com/office/drawing/2014/main" id="{67A07710-43F0-4973-8590-85D8D519643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7" name="Platshållare för bildnummer 6">
            <a:extLst>
              <a:ext uri="{FF2B5EF4-FFF2-40B4-BE49-F238E27FC236}">
                <a16:creationId xmlns:a16="http://schemas.microsoft.com/office/drawing/2014/main" id="{2913FACA-D495-4B47-A60C-026B75E5F8B2}"/>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32213889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941388" y="1239926"/>
            <a:ext cx="3932237" cy="1600200"/>
          </a:xfrm>
        </p:spPr>
        <p:txBody>
          <a:bodyPr anchor="b">
            <a:normAutofit/>
          </a:bodyPr>
          <a:lstStyle>
            <a:lvl1pPr>
              <a:defRPr sz="2750"/>
            </a:lvl1pPr>
          </a:lstStyle>
          <a:p>
            <a:r>
              <a:rPr lang="sv-SE"/>
              <a:t>Klicka här för att ändra mall för rubrikformat</a:t>
            </a:r>
          </a:p>
        </p:txBody>
      </p:sp>
      <p:sp>
        <p:nvSpPr>
          <p:cNvPr id="9" name="Platshållare för bild 8">
            <a:extLst>
              <a:ext uri="{FF2B5EF4-FFF2-40B4-BE49-F238E27FC236}">
                <a16:creationId xmlns:a16="http://schemas.microsoft.com/office/drawing/2014/main" id="{358D5B2C-4BA7-48A7-8966-DB55136774F6}"/>
              </a:ext>
            </a:extLst>
          </p:cNvPr>
          <p:cNvSpPr>
            <a:spLocks noGrp="1"/>
          </p:cNvSpPr>
          <p:nvPr>
            <p:ph type="pic" idx="1"/>
          </p:nvPr>
        </p:nvSpPr>
        <p:spPr>
          <a:xfrm>
            <a:off x="6096000" y="0"/>
            <a:ext cx="6096000" cy="6858000"/>
          </a:xfrm>
          <a:custGeom>
            <a:avLst/>
            <a:gdLst>
              <a:gd name="connsiteX0" fmla="*/ 0 w 6096000"/>
              <a:gd name="connsiteY0" fmla="*/ 0 h 6858000"/>
              <a:gd name="connsiteX1" fmla="*/ 6096000 w 6096000"/>
              <a:gd name="connsiteY1" fmla="*/ 0 h 6858000"/>
              <a:gd name="connsiteX2" fmla="*/ 6096000 w 6096000"/>
              <a:gd name="connsiteY2" fmla="*/ 6021469 h 6858000"/>
              <a:gd name="connsiteX3" fmla="*/ 3496853 w 6096000"/>
              <a:gd name="connsiteY3" fmla="*/ 6021469 h 6858000"/>
              <a:gd name="connsiteX4" fmla="*/ 3496853 w 6096000"/>
              <a:gd name="connsiteY4" fmla="*/ 6858000 h 6858000"/>
              <a:gd name="connsiteX5" fmla="*/ 0 w 6096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021469"/>
                </a:lnTo>
                <a:lnTo>
                  <a:pt x="3496853" y="6021469"/>
                </a:lnTo>
                <a:lnTo>
                  <a:pt x="3496853" y="6858000"/>
                </a:lnTo>
                <a:lnTo>
                  <a:pt x="0" y="6858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959314" y="2852259"/>
            <a:ext cx="3932237" cy="3375223"/>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55817EE-6E8D-47C7-A929-7CC366618CFD}"/>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10/02/2023</a:t>
            </a:fld>
            <a:endParaRPr lang="en-GB"/>
          </a:p>
        </p:txBody>
      </p:sp>
      <p:sp>
        <p:nvSpPr>
          <p:cNvPr id="6" name="Platshållare för sidfot 5">
            <a:extLst>
              <a:ext uri="{FF2B5EF4-FFF2-40B4-BE49-F238E27FC236}">
                <a16:creationId xmlns:a16="http://schemas.microsoft.com/office/drawing/2014/main" id="{EDBFFFA9-A1C4-41AD-A2C4-BF76E9EF84FF}"/>
              </a:ext>
            </a:extLst>
          </p:cNvPr>
          <p:cNvSpPr>
            <a:spLocks noGrp="1"/>
          </p:cNvSpPr>
          <p:nvPr>
            <p:ph type="ftr" sz="quarter" idx="11"/>
          </p:nvPr>
        </p:nvSpPr>
        <p:spPr/>
        <p:txBody>
          <a:bodyPr/>
          <a:lstStyle>
            <a:lvl1pPr>
              <a:defRPr>
                <a:solidFill>
                  <a:schemeClr val="tx1"/>
                </a:solidFill>
              </a:defRPr>
            </a:lvl1pPr>
          </a:lstStyle>
          <a:p>
            <a:endParaRPr lang="en-GB"/>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pic>
        <p:nvPicPr>
          <p:cNvPr id="8" name="Bildobjekt 7">
            <a:extLst>
              <a:ext uri="{FF2B5EF4-FFF2-40B4-BE49-F238E27FC236}">
                <a16:creationId xmlns:a16="http://schemas.microsoft.com/office/drawing/2014/main" id="{963CEA20-922C-49DC-8A38-B3A2DE5B3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2027095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Bild med bildtext datum och årta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941388" y="1239926"/>
            <a:ext cx="3932237" cy="1600200"/>
          </a:xfrm>
        </p:spPr>
        <p:txBody>
          <a:bodyPr anchor="b">
            <a:normAutofit/>
          </a:bodyPr>
          <a:lstStyle>
            <a:lvl1pPr>
              <a:defRPr sz="2750"/>
            </a:lvl1pPr>
          </a:lstStyle>
          <a:p>
            <a:r>
              <a:rPr lang="sv-SE"/>
              <a:t>Klicka här för att ändra mall för rubrikformat</a:t>
            </a:r>
          </a:p>
        </p:txBody>
      </p:sp>
      <p:sp>
        <p:nvSpPr>
          <p:cNvPr id="8" name="Platshållare för bild 7">
            <a:extLst>
              <a:ext uri="{FF2B5EF4-FFF2-40B4-BE49-F238E27FC236}">
                <a16:creationId xmlns:a16="http://schemas.microsoft.com/office/drawing/2014/main" id="{D7B2F451-B74E-4441-A066-789EAF783098}"/>
              </a:ext>
            </a:extLst>
          </p:cNvPr>
          <p:cNvSpPr>
            <a:spLocks noGrp="1"/>
          </p:cNvSpPr>
          <p:nvPr>
            <p:ph type="pic" idx="1"/>
          </p:nvPr>
        </p:nvSpPr>
        <p:spPr>
          <a:xfrm>
            <a:off x="6096000" y="0"/>
            <a:ext cx="6096000" cy="6858000"/>
          </a:xfrm>
          <a:custGeom>
            <a:avLst/>
            <a:gdLst>
              <a:gd name="connsiteX0" fmla="*/ 0 w 6096000"/>
              <a:gd name="connsiteY0" fmla="*/ 0 h 6858000"/>
              <a:gd name="connsiteX1" fmla="*/ 6096000 w 6096000"/>
              <a:gd name="connsiteY1" fmla="*/ 0 h 6858000"/>
              <a:gd name="connsiteX2" fmla="*/ 6096000 w 6096000"/>
              <a:gd name="connsiteY2" fmla="*/ 6021469 h 6858000"/>
              <a:gd name="connsiteX3" fmla="*/ 3496853 w 6096000"/>
              <a:gd name="connsiteY3" fmla="*/ 6021469 h 6858000"/>
              <a:gd name="connsiteX4" fmla="*/ 3496853 w 6096000"/>
              <a:gd name="connsiteY4" fmla="*/ 6858000 h 6858000"/>
              <a:gd name="connsiteX5" fmla="*/ 0 w 6096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021469"/>
                </a:lnTo>
                <a:lnTo>
                  <a:pt x="3496853" y="6021469"/>
                </a:lnTo>
                <a:lnTo>
                  <a:pt x="3496853" y="6858000"/>
                </a:lnTo>
                <a:lnTo>
                  <a:pt x="0" y="6858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959314" y="2852259"/>
            <a:ext cx="3932237" cy="3375223"/>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14" name="Platshållare för text 15">
            <a:extLst>
              <a:ext uri="{FF2B5EF4-FFF2-40B4-BE49-F238E27FC236}">
                <a16:creationId xmlns:a16="http://schemas.microsoft.com/office/drawing/2014/main" id="{43527A50-5DF0-4D3F-A53D-E8D3AB7ACE3F}"/>
              </a:ext>
            </a:extLst>
          </p:cNvPr>
          <p:cNvSpPr>
            <a:spLocks noGrp="1"/>
          </p:cNvSpPr>
          <p:nvPr>
            <p:ph type="body" sz="quarter" idx="17" hasCustomPrompt="1"/>
          </p:nvPr>
        </p:nvSpPr>
        <p:spPr>
          <a:xfrm>
            <a:off x="381000" y="6464896"/>
            <a:ext cx="5210175" cy="295275"/>
          </a:xfrm>
        </p:spPr>
        <p:txBody>
          <a:bodyPr/>
          <a:lstStyle>
            <a:lvl1pPr algn="r">
              <a:buNone/>
              <a:defRPr sz="1100">
                <a:solidFill>
                  <a:schemeClr val="tx1"/>
                </a:solidFill>
              </a:defRPr>
            </a:lvl1pPr>
          </a:lstStyle>
          <a:p>
            <a:pPr lvl="0"/>
            <a:r>
              <a:rPr lang="sv-SE" sz="1050" dirty="0"/>
              <a:t>Frivillig bildtext datum och årtal</a:t>
            </a:r>
            <a:endParaRPr lang="sv-SE" dirty="0"/>
          </a:p>
        </p:txBody>
      </p:sp>
      <p:pic>
        <p:nvPicPr>
          <p:cNvPr id="5" name="Bildobjekt 4">
            <a:extLst>
              <a:ext uri="{FF2B5EF4-FFF2-40B4-BE49-F238E27FC236}">
                <a16:creationId xmlns:a16="http://schemas.microsoft.com/office/drawing/2014/main" id="{9655C518-69E3-420A-A43C-58B15F7485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1337845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Bild med bildtext högr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942975" y="271200"/>
            <a:ext cx="3932237" cy="1600200"/>
          </a:xfrm>
        </p:spPr>
        <p:txBody>
          <a:bodyPr anchor="b">
            <a:normAutofit/>
          </a:bodyPr>
          <a:lstStyle>
            <a:lvl1pPr>
              <a:defRPr sz="2750"/>
            </a:lvl1pPr>
          </a:lstStyle>
          <a:p>
            <a:r>
              <a:rPr lang="sv-SE"/>
              <a:t>Klicka här för att ändra mall för rubrikformat</a:t>
            </a:r>
            <a:endParaRPr lang="sv-SE" dirty="0"/>
          </a:p>
        </p:txBody>
      </p:sp>
      <p:sp>
        <p:nvSpPr>
          <p:cNvPr id="9" name="Platshållare för bild 8">
            <a:extLst>
              <a:ext uri="{FF2B5EF4-FFF2-40B4-BE49-F238E27FC236}">
                <a16:creationId xmlns:a16="http://schemas.microsoft.com/office/drawing/2014/main" id="{358D5B2C-4BA7-48A7-8966-DB55136774F6}"/>
              </a:ext>
            </a:extLst>
          </p:cNvPr>
          <p:cNvSpPr>
            <a:spLocks noGrp="1"/>
          </p:cNvSpPr>
          <p:nvPr>
            <p:ph type="pic" idx="1"/>
          </p:nvPr>
        </p:nvSpPr>
        <p:spPr>
          <a:xfrm>
            <a:off x="6096000" y="0"/>
            <a:ext cx="6096000" cy="6858000"/>
          </a:xfrm>
          <a:custGeom>
            <a:avLst/>
            <a:gdLst>
              <a:gd name="connsiteX0" fmla="*/ 0 w 6096000"/>
              <a:gd name="connsiteY0" fmla="*/ 0 h 6858000"/>
              <a:gd name="connsiteX1" fmla="*/ 6096000 w 6096000"/>
              <a:gd name="connsiteY1" fmla="*/ 0 h 6858000"/>
              <a:gd name="connsiteX2" fmla="*/ 6096000 w 6096000"/>
              <a:gd name="connsiteY2" fmla="*/ 6021469 h 6858000"/>
              <a:gd name="connsiteX3" fmla="*/ 3496853 w 6096000"/>
              <a:gd name="connsiteY3" fmla="*/ 6021469 h 6858000"/>
              <a:gd name="connsiteX4" fmla="*/ 3496853 w 6096000"/>
              <a:gd name="connsiteY4" fmla="*/ 6858000 h 6858000"/>
              <a:gd name="connsiteX5" fmla="*/ 0 w 6096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6858000">
                <a:moveTo>
                  <a:pt x="0" y="0"/>
                </a:moveTo>
                <a:lnTo>
                  <a:pt x="6096000" y="0"/>
                </a:lnTo>
                <a:lnTo>
                  <a:pt x="6096000" y="6021469"/>
                </a:lnTo>
                <a:lnTo>
                  <a:pt x="3496853" y="6021469"/>
                </a:lnTo>
                <a:lnTo>
                  <a:pt x="3496853" y="6858000"/>
                </a:lnTo>
                <a:lnTo>
                  <a:pt x="0" y="6858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942974" y="1802962"/>
            <a:ext cx="3932237" cy="4061068"/>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55817EE-6E8D-47C7-A929-7CC366618CFD}"/>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10/02/2023</a:t>
            </a:fld>
            <a:endParaRPr lang="en-GB"/>
          </a:p>
        </p:txBody>
      </p:sp>
      <p:sp>
        <p:nvSpPr>
          <p:cNvPr id="6" name="Platshållare för sidfot 5">
            <a:extLst>
              <a:ext uri="{FF2B5EF4-FFF2-40B4-BE49-F238E27FC236}">
                <a16:creationId xmlns:a16="http://schemas.microsoft.com/office/drawing/2014/main" id="{EDBFFFA9-A1C4-41AD-A2C4-BF76E9EF84FF}"/>
              </a:ext>
            </a:extLst>
          </p:cNvPr>
          <p:cNvSpPr>
            <a:spLocks noGrp="1"/>
          </p:cNvSpPr>
          <p:nvPr>
            <p:ph type="ftr" sz="quarter" idx="11"/>
          </p:nvPr>
        </p:nvSpPr>
        <p:spPr/>
        <p:txBody>
          <a:bodyPr/>
          <a:lstStyle>
            <a:lvl1pPr>
              <a:defRPr>
                <a:solidFill>
                  <a:schemeClr val="tx1"/>
                </a:solidFill>
              </a:defRPr>
            </a:lvl1pPr>
          </a:lstStyle>
          <a:p>
            <a:endParaRPr lang="en-GB"/>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pic>
        <p:nvPicPr>
          <p:cNvPr id="8" name="Bildobjekt 7">
            <a:extLst>
              <a:ext uri="{FF2B5EF4-FFF2-40B4-BE49-F238E27FC236}">
                <a16:creationId xmlns:a16="http://schemas.microsoft.com/office/drawing/2014/main" id="{963CEA20-922C-49DC-8A38-B3A2DE5B32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4126238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p:cSld name="Helsidesbild">
    <p:spTree>
      <p:nvGrpSpPr>
        <p:cNvPr id="1" name=""/>
        <p:cNvGrpSpPr/>
        <p:nvPr/>
      </p:nvGrpSpPr>
      <p:grpSpPr>
        <a:xfrm>
          <a:off x="0" y="0"/>
          <a:ext cx="0" cy="0"/>
          <a:chOff x="0" y="0"/>
          <a:chExt cx="0" cy="0"/>
        </a:xfrm>
      </p:grpSpPr>
      <p:sp>
        <p:nvSpPr>
          <p:cNvPr id="5" name="Platshållare för bild 4">
            <a:extLst>
              <a:ext uri="{FF2B5EF4-FFF2-40B4-BE49-F238E27FC236}">
                <a16:creationId xmlns:a16="http://schemas.microsoft.com/office/drawing/2014/main" id="{286C54BD-0732-49B7-830A-ABCB62A50CF7}"/>
              </a:ext>
            </a:extLst>
          </p:cNvPr>
          <p:cNvSpPr>
            <a:spLocks noGrp="1"/>
          </p:cNvSpPr>
          <p:nvPr>
            <p:ph type="pic" idx="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1469 h 6858000"/>
              <a:gd name="connsiteX3" fmla="*/ 9592853 w 12192000"/>
              <a:gd name="connsiteY3" fmla="*/ 6021469 h 6858000"/>
              <a:gd name="connsiteX4" fmla="*/ 9592853 w 12192000"/>
              <a:gd name="connsiteY4" fmla="*/ 6858000 h 6858000"/>
              <a:gd name="connsiteX5" fmla="*/ 0 w 12192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6858000">
                <a:moveTo>
                  <a:pt x="0" y="0"/>
                </a:moveTo>
                <a:lnTo>
                  <a:pt x="12192000" y="0"/>
                </a:lnTo>
                <a:lnTo>
                  <a:pt x="12192000" y="6021469"/>
                </a:lnTo>
                <a:lnTo>
                  <a:pt x="9592853" y="6021469"/>
                </a:lnTo>
                <a:lnTo>
                  <a:pt x="9592853" y="6858000"/>
                </a:lnTo>
                <a:lnTo>
                  <a:pt x="0" y="6858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pic>
        <p:nvPicPr>
          <p:cNvPr id="2" name="Bildobjekt 1">
            <a:extLst>
              <a:ext uri="{FF2B5EF4-FFF2-40B4-BE49-F238E27FC236}">
                <a16:creationId xmlns:a16="http://schemas.microsoft.com/office/drawing/2014/main" id="{66346768-3ABF-4877-80E8-B8480553FF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16474503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Helsidesbild med bildtext">
    <p:spTree>
      <p:nvGrpSpPr>
        <p:cNvPr id="1" name=""/>
        <p:cNvGrpSpPr/>
        <p:nvPr/>
      </p:nvGrpSpPr>
      <p:grpSpPr>
        <a:xfrm>
          <a:off x="0" y="0"/>
          <a:ext cx="0" cy="0"/>
          <a:chOff x="0" y="0"/>
          <a:chExt cx="0" cy="0"/>
        </a:xfrm>
      </p:grpSpPr>
      <p:sp>
        <p:nvSpPr>
          <p:cNvPr id="6" name="Platshållare för bild 5">
            <a:extLst>
              <a:ext uri="{FF2B5EF4-FFF2-40B4-BE49-F238E27FC236}">
                <a16:creationId xmlns:a16="http://schemas.microsoft.com/office/drawing/2014/main" id="{C5A9CA11-C79B-42D0-9601-1FE1C607F14C}"/>
              </a:ext>
            </a:extLst>
          </p:cNvPr>
          <p:cNvSpPr>
            <a:spLocks noGrp="1"/>
          </p:cNvSpPr>
          <p:nvPr>
            <p:ph type="pic" idx="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1469 h 6858000"/>
              <a:gd name="connsiteX3" fmla="*/ 9592853 w 12192000"/>
              <a:gd name="connsiteY3" fmla="*/ 6021469 h 6858000"/>
              <a:gd name="connsiteX4" fmla="*/ 9592853 w 12192000"/>
              <a:gd name="connsiteY4" fmla="*/ 6858000 h 6858000"/>
              <a:gd name="connsiteX5" fmla="*/ 0 w 12192000"/>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000" h="6858000">
                <a:moveTo>
                  <a:pt x="0" y="0"/>
                </a:moveTo>
                <a:lnTo>
                  <a:pt x="12192000" y="0"/>
                </a:lnTo>
                <a:lnTo>
                  <a:pt x="12192000" y="6021469"/>
                </a:lnTo>
                <a:lnTo>
                  <a:pt x="9592853" y="6021469"/>
                </a:lnTo>
                <a:lnTo>
                  <a:pt x="9592853" y="6858000"/>
                </a:lnTo>
                <a:lnTo>
                  <a:pt x="0" y="6858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9" name="Platshållare för text 8">
            <a:extLst>
              <a:ext uri="{FF2B5EF4-FFF2-40B4-BE49-F238E27FC236}">
                <a16:creationId xmlns:a16="http://schemas.microsoft.com/office/drawing/2014/main" id="{7532F9D4-73A7-4BA1-B2A5-01B8EE571F95}"/>
              </a:ext>
            </a:extLst>
          </p:cNvPr>
          <p:cNvSpPr>
            <a:spLocks noGrp="1"/>
          </p:cNvSpPr>
          <p:nvPr>
            <p:ph type="body" sz="quarter" idx="14" hasCustomPrompt="1"/>
          </p:nvPr>
        </p:nvSpPr>
        <p:spPr>
          <a:xfrm>
            <a:off x="12269" y="6047598"/>
            <a:ext cx="2599200" cy="813600"/>
          </a:xfrm>
          <a:solidFill>
            <a:schemeClr val="bg1"/>
          </a:solidFill>
        </p:spPr>
        <p:txBody>
          <a:bodyPr lIns="108000" tIns="108000" rIns="108000" bIns="108000" anchor="ctr" anchorCtr="0">
            <a:noAutofit/>
          </a:bodyPr>
          <a:lstStyle>
            <a:lvl1pPr marL="0" indent="0" algn="l">
              <a:spcBef>
                <a:spcPts val="0"/>
              </a:spcBef>
              <a:spcAft>
                <a:spcPts val="600"/>
              </a:spcAft>
              <a:buNone/>
              <a:defRPr sz="1100"/>
            </a:lvl1pPr>
            <a:lvl2pPr algn="r">
              <a:defRPr sz="1050"/>
            </a:lvl2pPr>
            <a:lvl3pPr algn="r">
              <a:defRPr sz="1050"/>
            </a:lvl3pPr>
            <a:lvl4pPr algn="r">
              <a:defRPr sz="1050"/>
            </a:lvl4pPr>
            <a:lvl5pPr algn="r">
              <a:defRPr sz="1050"/>
            </a:lvl5pPr>
          </a:lstStyle>
          <a:p>
            <a:pPr lvl="0"/>
            <a:r>
              <a:rPr lang="sv-SE" dirty="0"/>
              <a:t>Frivillig bildtext datum och årtal</a:t>
            </a:r>
          </a:p>
        </p:txBody>
      </p:sp>
      <p:pic>
        <p:nvPicPr>
          <p:cNvPr id="2" name="Bildobjekt 1">
            <a:extLst>
              <a:ext uri="{FF2B5EF4-FFF2-40B4-BE49-F238E27FC236}">
                <a16:creationId xmlns:a16="http://schemas.microsoft.com/office/drawing/2014/main" id="{0970884E-F055-435A-9339-B72F628018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1426517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2 Bilder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953339" y="1240106"/>
            <a:ext cx="3932237" cy="1600200"/>
          </a:xfrm>
        </p:spPr>
        <p:txBody>
          <a:bodyPr anchor="b">
            <a:normAutofit/>
          </a:bodyPr>
          <a:lstStyle>
            <a:lvl1pPr>
              <a:defRPr sz="275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EFE0BD56-103E-4ADB-8B3F-DD547F7F17AE}"/>
              </a:ext>
            </a:extLst>
          </p:cNvPr>
          <p:cNvSpPr>
            <a:spLocks noGrp="1"/>
          </p:cNvSpPr>
          <p:nvPr>
            <p:ph type="pic" idx="1"/>
          </p:nvPr>
        </p:nvSpPr>
        <p:spPr>
          <a:xfrm>
            <a:off x="6096000" y="0"/>
            <a:ext cx="60960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959314" y="2852259"/>
            <a:ext cx="3932237" cy="304689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9" name="Platshållare för bild 8">
            <a:extLst>
              <a:ext uri="{FF2B5EF4-FFF2-40B4-BE49-F238E27FC236}">
                <a16:creationId xmlns:a16="http://schemas.microsoft.com/office/drawing/2014/main" id="{E10496DA-9D5E-45CE-AA8B-05EF79E3BB24}"/>
              </a:ext>
            </a:extLst>
          </p:cNvPr>
          <p:cNvSpPr>
            <a:spLocks noGrp="1"/>
          </p:cNvSpPr>
          <p:nvPr>
            <p:ph type="pic" idx="13"/>
          </p:nvPr>
        </p:nvSpPr>
        <p:spPr>
          <a:xfrm>
            <a:off x="6096000" y="3439250"/>
            <a:ext cx="6096000" cy="3429000"/>
          </a:xfrm>
          <a:custGeom>
            <a:avLst/>
            <a:gdLst>
              <a:gd name="connsiteX0" fmla="*/ 0 w 6096000"/>
              <a:gd name="connsiteY0" fmla="*/ 0 h 3429000"/>
              <a:gd name="connsiteX1" fmla="*/ 6096000 w 6096000"/>
              <a:gd name="connsiteY1" fmla="*/ 0 h 3429000"/>
              <a:gd name="connsiteX2" fmla="*/ 6096000 w 6096000"/>
              <a:gd name="connsiteY2" fmla="*/ 2582219 h 3429000"/>
              <a:gd name="connsiteX3" fmla="*/ 3496853 w 6096000"/>
              <a:gd name="connsiteY3" fmla="*/ 2582219 h 3429000"/>
              <a:gd name="connsiteX4" fmla="*/ 3496853 w 6096000"/>
              <a:gd name="connsiteY4" fmla="*/ 3429000 h 3429000"/>
              <a:gd name="connsiteX5" fmla="*/ 0 w 6096000"/>
              <a:gd name="connsiteY5" fmla="*/ 3429000 h 3429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6000" h="3429000">
                <a:moveTo>
                  <a:pt x="0" y="0"/>
                </a:moveTo>
                <a:lnTo>
                  <a:pt x="6096000" y="0"/>
                </a:lnTo>
                <a:lnTo>
                  <a:pt x="6096000" y="2582219"/>
                </a:lnTo>
                <a:lnTo>
                  <a:pt x="3496853" y="2582219"/>
                </a:lnTo>
                <a:lnTo>
                  <a:pt x="3496853" y="3429000"/>
                </a:lnTo>
                <a:lnTo>
                  <a:pt x="0" y="3429000"/>
                </a:lnTo>
                <a:close/>
              </a:path>
            </a:pathLst>
          </a:custGeom>
        </p:spPr>
        <p:txBody>
          <a:bodyPr wrap="square">
            <a:no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12" name="Platshållare för bildnummer 11">
            <a:extLst>
              <a:ext uri="{FF2B5EF4-FFF2-40B4-BE49-F238E27FC236}">
                <a16:creationId xmlns:a16="http://schemas.microsoft.com/office/drawing/2014/main" id="{D070DB78-6A6B-42C1-8412-93073B56A7B8}"/>
              </a:ext>
            </a:extLst>
          </p:cNvPr>
          <p:cNvSpPr>
            <a:spLocks noGrp="1"/>
          </p:cNvSpPr>
          <p:nvPr>
            <p:ph type="sldNum" sz="quarter" idx="17"/>
          </p:nvPr>
        </p:nvSpPr>
        <p:spPr/>
        <p:txBody>
          <a:bodyPr/>
          <a:lstStyle/>
          <a:p>
            <a:fld id="{0CBCBD9C-3C31-42D4-A78B-497858E3EA19}" type="slidenum">
              <a:rPr lang="en-GB" smtClean="0"/>
              <a:t>‹#›</a:t>
            </a:fld>
            <a:endParaRPr lang="en-GB"/>
          </a:p>
        </p:txBody>
      </p:sp>
      <p:sp>
        <p:nvSpPr>
          <p:cNvPr id="17" name="Platshållare för text 15">
            <a:extLst>
              <a:ext uri="{FF2B5EF4-FFF2-40B4-BE49-F238E27FC236}">
                <a16:creationId xmlns:a16="http://schemas.microsoft.com/office/drawing/2014/main" id="{88EE81BD-4783-4EBA-9564-3C1D3E604EAE}"/>
              </a:ext>
            </a:extLst>
          </p:cNvPr>
          <p:cNvSpPr>
            <a:spLocks noGrp="1"/>
          </p:cNvSpPr>
          <p:nvPr>
            <p:ph type="body" sz="quarter" idx="20" hasCustomPrompt="1"/>
          </p:nvPr>
        </p:nvSpPr>
        <p:spPr>
          <a:xfrm>
            <a:off x="381000" y="6464896"/>
            <a:ext cx="5210175" cy="295275"/>
          </a:xfrm>
        </p:spPr>
        <p:txBody>
          <a:bodyPr/>
          <a:lstStyle>
            <a:lvl1pPr algn="r">
              <a:buNone/>
              <a:defRPr sz="1100">
                <a:solidFill>
                  <a:schemeClr val="tx1"/>
                </a:solidFill>
              </a:defRPr>
            </a:lvl1pPr>
          </a:lstStyle>
          <a:p>
            <a:pPr lvl="0"/>
            <a:r>
              <a:rPr lang="sv-SE" sz="1050" dirty="0"/>
              <a:t>Frivillig bildtext datum och årtal</a:t>
            </a:r>
            <a:endParaRPr lang="sv-SE" dirty="0"/>
          </a:p>
        </p:txBody>
      </p:sp>
      <p:pic>
        <p:nvPicPr>
          <p:cNvPr id="5" name="Bildobjekt 4">
            <a:extLst>
              <a:ext uri="{FF2B5EF4-FFF2-40B4-BE49-F238E27FC236}">
                <a16:creationId xmlns:a16="http://schemas.microsoft.com/office/drawing/2014/main" id="{C86201F0-9E0D-4AA4-B8F7-3A3C128D97B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168290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2 Bilder och text till höger">
    <p:spTree>
      <p:nvGrpSpPr>
        <p:cNvPr id="1" name=""/>
        <p:cNvGrpSpPr/>
        <p:nvPr/>
      </p:nvGrpSpPr>
      <p:grpSpPr>
        <a:xfrm>
          <a:off x="0" y="0"/>
          <a:ext cx="0" cy="0"/>
          <a:chOff x="0" y="0"/>
          <a:chExt cx="0" cy="0"/>
        </a:xfrm>
      </p:grpSpPr>
      <p:sp>
        <p:nvSpPr>
          <p:cNvPr id="8" name="Platshållare för bild 2">
            <a:extLst>
              <a:ext uri="{FF2B5EF4-FFF2-40B4-BE49-F238E27FC236}">
                <a16:creationId xmlns:a16="http://schemas.microsoft.com/office/drawing/2014/main" id="{AF6593F1-F15E-4A60-9D79-28689A1CAC2E}"/>
              </a:ext>
            </a:extLst>
          </p:cNvPr>
          <p:cNvSpPr>
            <a:spLocks noGrp="1"/>
          </p:cNvSpPr>
          <p:nvPr>
            <p:ph type="pic" idx="13"/>
          </p:nvPr>
        </p:nvSpPr>
        <p:spPr>
          <a:xfrm>
            <a:off x="-12" y="3429000"/>
            <a:ext cx="6096000" cy="3430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6565257" y="1240106"/>
            <a:ext cx="4571056" cy="1600200"/>
          </a:xfrm>
        </p:spPr>
        <p:txBody>
          <a:bodyPr anchor="b">
            <a:normAutofit/>
          </a:bodyPr>
          <a:lstStyle>
            <a:lvl1pPr>
              <a:defRPr sz="2750"/>
            </a:lvl1pPr>
          </a:lstStyle>
          <a:p>
            <a:r>
              <a:rPr lang="sv-SE"/>
              <a:t>Klicka här för att ändra mall för rubrikformat</a:t>
            </a:r>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6571228" y="2852259"/>
            <a:ext cx="4565085" cy="30786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3" name="Platshållare för bild 2">
            <a:extLst>
              <a:ext uri="{FF2B5EF4-FFF2-40B4-BE49-F238E27FC236}">
                <a16:creationId xmlns:a16="http://schemas.microsoft.com/office/drawing/2014/main" id="{EFE0BD56-103E-4ADB-8B3F-DD547F7F17AE}"/>
              </a:ext>
            </a:extLst>
          </p:cNvPr>
          <p:cNvSpPr>
            <a:spLocks noGrp="1"/>
          </p:cNvSpPr>
          <p:nvPr>
            <p:ph type="pic" idx="1"/>
          </p:nvPr>
        </p:nvSpPr>
        <p:spPr>
          <a:xfrm>
            <a:off x="-12" y="0"/>
            <a:ext cx="6096000" cy="3430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Tree>
    <p:extLst>
      <p:ext uri="{BB962C8B-B14F-4D97-AF65-F5344CB8AC3E}">
        <p14:creationId xmlns:p14="http://schemas.microsoft.com/office/powerpoint/2010/main" val="200288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73D170-A237-4BF4-B00E-22E5A0AD2B5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A7DA5A3-C3FD-49B5-A89C-5B062D3FE66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75A01780-A27E-4051-B9B8-7591913F65F1}"/>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10/02/2023</a:t>
            </a:fld>
            <a:endParaRPr lang="en-GB"/>
          </a:p>
        </p:txBody>
      </p:sp>
      <p:sp>
        <p:nvSpPr>
          <p:cNvPr id="5" name="Platshållare för sidfot 4">
            <a:extLst>
              <a:ext uri="{FF2B5EF4-FFF2-40B4-BE49-F238E27FC236}">
                <a16:creationId xmlns:a16="http://schemas.microsoft.com/office/drawing/2014/main" id="{A8F5340F-CA4B-460E-8B4E-F68DE7825A3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6" name="Platshållare för bildnummer 5">
            <a:extLst>
              <a:ext uri="{FF2B5EF4-FFF2-40B4-BE49-F238E27FC236}">
                <a16:creationId xmlns:a16="http://schemas.microsoft.com/office/drawing/2014/main" id="{62D045FA-B788-48D8-BD0D-F78B59A64CF2}"/>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3949628732"/>
      </p:ext>
    </p:extLst>
  </p:cSld>
  <p:clrMapOvr>
    <a:masterClrMapping/>
  </p:clrMapOvr>
  <p:extLst>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2 Bilder och text till höger samt bildtext">
    <p:spTree>
      <p:nvGrpSpPr>
        <p:cNvPr id="1" name=""/>
        <p:cNvGrpSpPr/>
        <p:nvPr/>
      </p:nvGrpSpPr>
      <p:grpSpPr>
        <a:xfrm>
          <a:off x="0" y="0"/>
          <a:ext cx="0" cy="0"/>
          <a:chOff x="0" y="0"/>
          <a:chExt cx="0" cy="0"/>
        </a:xfrm>
      </p:grpSpPr>
      <p:sp>
        <p:nvSpPr>
          <p:cNvPr id="8" name="Platshållare för bild 2">
            <a:extLst>
              <a:ext uri="{FF2B5EF4-FFF2-40B4-BE49-F238E27FC236}">
                <a16:creationId xmlns:a16="http://schemas.microsoft.com/office/drawing/2014/main" id="{AF6593F1-F15E-4A60-9D79-28689A1CAC2E}"/>
              </a:ext>
            </a:extLst>
          </p:cNvPr>
          <p:cNvSpPr>
            <a:spLocks noGrp="1"/>
          </p:cNvSpPr>
          <p:nvPr>
            <p:ph type="pic" idx="13"/>
          </p:nvPr>
        </p:nvSpPr>
        <p:spPr>
          <a:xfrm>
            <a:off x="-12" y="3429000"/>
            <a:ext cx="6096000" cy="3430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2" name="Rubrik 1">
            <a:extLst>
              <a:ext uri="{FF2B5EF4-FFF2-40B4-BE49-F238E27FC236}">
                <a16:creationId xmlns:a16="http://schemas.microsoft.com/office/drawing/2014/main" id="{3882D931-B573-4306-9A60-291CE56EF60A}"/>
              </a:ext>
            </a:extLst>
          </p:cNvPr>
          <p:cNvSpPr>
            <a:spLocks noGrp="1"/>
          </p:cNvSpPr>
          <p:nvPr>
            <p:ph type="title"/>
          </p:nvPr>
        </p:nvSpPr>
        <p:spPr>
          <a:xfrm>
            <a:off x="6565257" y="1240106"/>
            <a:ext cx="4571056" cy="1600200"/>
          </a:xfrm>
        </p:spPr>
        <p:txBody>
          <a:bodyPr anchor="b">
            <a:normAutofit/>
          </a:bodyPr>
          <a:lstStyle>
            <a:lvl1pPr>
              <a:defRPr sz="2750"/>
            </a:lvl1pPr>
          </a:lstStyle>
          <a:p>
            <a:r>
              <a:rPr lang="sv-SE"/>
              <a:t>Klicka här för att ändra mall för rubrikformat</a:t>
            </a:r>
            <a:endParaRPr lang="sv-SE" dirty="0"/>
          </a:p>
        </p:txBody>
      </p:sp>
      <p:sp>
        <p:nvSpPr>
          <p:cNvPr id="4" name="Platshållare för text 3">
            <a:extLst>
              <a:ext uri="{FF2B5EF4-FFF2-40B4-BE49-F238E27FC236}">
                <a16:creationId xmlns:a16="http://schemas.microsoft.com/office/drawing/2014/main" id="{2145584E-4001-4DFF-B36E-AE90EFC35DD3}"/>
              </a:ext>
            </a:extLst>
          </p:cNvPr>
          <p:cNvSpPr>
            <a:spLocks noGrp="1"/>
          </p:cNvSpPr>
          <p:nvPr>
            <p:ph type="body" sz="half" idx="2"/>
          </p:nvPr>
        </p:nvSpPr>
        <p:spPr>
          <a:xfrm>
            <a:off x="6571228" y="2852259"/>
            <a:ext cx="4565085" cy="3078641"/>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7" name="Platshållare för bildnummer 6">
            <a:extLst>
              <a:ext uri="{FF2B5EF4-FFF2-40B4-BE49-F238E27FC236}">
                <a16:creationId xmlns:a16="http://schemas.microsoft.com/office/drawing/2014/main" id="{DD700106-5C7A-46FF-ACC8-7637717773E1}"/>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3" name="Platshållare för bild 2">
            <a:extLst>
              <a:ext uri="{FF2B5EF4-FFF2-40B4-BE49-F238E27FC236}">
                <a16:creationId xmlns:a16="http://schemas.microsoft.com/office/drawing/2014/main" id="{EFE0BD56-103E-4ADB-8B3F-DD547F7F17AE}"/>
              </a:ext>
            </a:extLst>
          </p:cNvPr>
          <p:cNvSpPr>
            <a:spLocks noGrp="1"/>
          </p:cNvSpPr>
          <p:nvPr>
            <p:ph type="pic" idx="1"/>
          </p:nvPr>
        </p:nvSpPr>
        <p:spPr>
          <a:xfrm>
            <a:off x="-12" y="0"/>
            <a:ext cx="6096000" cy="3430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9" name="Platshållare för text 8">
            <a:extLst>
              <a:ext uri="{FF2B5EF4-FFF2-40B4-BE49-F238E27FC236}">
                <a16:creationId xmlns:a16="http://schemas.microsoft.com/office/drawing/2014/main" id="{F1697DF9-0EE4-4FFD-8C38-E52622BBC1B1}"/>
              </a:ext>
            </a:extLst>
          </p:cNvPr>
          <p:cNvSpPr>
            <a:spLocks noGrp="1"/>
          </p:cNvSpPr>
          <p:nvPr>
            <p:ph type="body" sz="quarter" idx="14" hasCustomPrompt="1"/>
          </p:nvPr>
        </p:nvSpPr>
        <p:spPr>
          <a:xfrm>
            <a:off x="12269" y="6047598"/>
            <a:ext cx="2599200" cy="813600"/>
          </a:xfrm>
          <a:solidFill>
            <a:schemeClr val="bg1"/>
          </a:solidFill>
        </p:spPr>
        <p:txBody>
          <a:bodyPr lIns="108000" tIns="108000" rIns="108000" bIns="108000" anchor="ctr" anchorCtr="0">
            <a:noAutofit/>
          </a:bodyPr>
          <a:lstStyle>
            <a:lvl1pPr marL="0" indent="0" algn="l">
              <a:spcBef>
                <a:spcPts val="0"/>
              </a:spcBef>
              <a:spcAft>
                <a:spcPts val="600"/>
              </a:spcAft>
              <a:buNone/>
              <a:defRPr sz="1100"/>
            </a:lvl1pPr>
            <a:lvl2pPr algn="r">
              <a:defRPr sz="1050"/>
            </a:lvl2pPr>
            <a:lvl3pPr algn="r">
              <a:defRPr sz="1050"/>
            </a:lvl3pPr>
            <a:lvl4pPr algn="r">
              <a:defRPr sz="1050"/>
            </a:lvl4pPr>
            <a:lvl5pPr algn="r">
              <a:defRPr sz="1050"/>
            </a:lvl5pPr>
          </a:lstStyle>
          <a:p>
            <a:pPr lvl="0"/>
            <a:r>
              <a:rPr lang="sv-SE" dirty="0"/>
              <a:t>Frivillig bildtext datum och årtal</a:t>
            </a:r>
          </a:p>
        </p:txBody>
      </p:sp>
      <p:sp>
        <p:nvSpPr>
          <p:cNvPr id="10" name="Platshållare för text 8">
            <a:extLst>
              <a:ext uri="{FF2B5EF4-FFF2-40B4-BE49-F238E27FC236}">
                <a16:creationId xmlns:a16="http://schemas.microsoft.com/office/drawing/2014/main" id="{85C212FF-BB65-4D26-89D7-1E3EBF11D688}"/>
              </a:ext>
            </a:extLst>
          </p:cNvPr>
          <p:cNvSpPr>
            <a:spLocks noGrp="1"/>
          </p:cNvSpPr>
          <p:nvPr>
            <p:ph type="body" sz="quarter" idx="15" hasCustomPrompt="1"/>
          </p:nvPr>
        </p:nvSpPr>
        <p:spPr>
          <a:xfrm>
            <a:off x="12269" y="2615400"/>
            <a:ext cx="2599200" cy="813600"/>
          </a:xfrm>
          <a:solidFill>
            <a:schemeClr val="bg1"/>
          </a:solidFill>
        </p:spPr>
        <p:txBody>
          <a:bodyPr lIns="108000" tIns="108000" rIns="108000" bIns="108000" anchor="ctr" anchorCtr="0">
            <a:noAutofit/>
          </a:bodyPr>
          <a:lstStyle>
            <a:lvl1pPr marL="0" indent="0" algn="l">
              <a:spcBef>
                <a:spcPts val="0"/>
              </a:spcBef>
              <a:spcAft>
                <a:spcPts val="600"/>
              </a:spcAft>
              <a:buNone/>
              <a:defRPr sz="1050"/>
            </a:lvl1pPr>
            <a:lvl2pPr algn="r">
              <a:defRPr sz="1050"/>
            </a:lvl2pPr>
            <a:lvl3pPr algn="r">
              <a:defRPr sz="1050"/>
            </a:lvl3pPr>
            <a:lvl4pPr algn="r">
              <a:defRPr sz="1050"/>
            </a:lvl4pPr>
            <a:lvl5pPr algn="r">
              <a:defRPr sz="1050"/>
            </a:lvl5pPr>
          </a:lstStyle>
          <a:p>
            <a:pPr lvl="0"/>
            <a:r>
              <a:rPr lang="sv-SE" dirty="0"/>
              <a:t>Frivillig bildtext datum och årtal</a:t>
            </a:r>
          </a:p>
        </p:txBody>
      </p:sp>
    </p:spTree>
    <p:extLst>
      <p:ext uri="{BB962C8B-B14F-4D97-AF65-F5344CB8AC3E}">
        <p14:creationId xmlns:p14="http://schemas.microsoft.com/office/powerpoint/2010/main" val="42322732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Avslutning">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133EBC0-38CC-4F6B-B06A-CF1D772326FC}"/>
              </a:ext>
            </a:extLst>
          </p:cNvPr>
          <p:cNvSpPr>
            <a:spLocks noGrp="1"/>
          </p:cNvSpPr>
          <p:nvPr>
            <p:ph type="ctrTitle" hasCustomPrompt="1"/>
          </p:nvPr>
        </p:nvSpPr>
        <p:spPr>
          <a:xfrm>
            <a:off x="1055687" y="1857480"/>
            <a:ext cx="10080625" cy="2387600"/>
          </a:xfrm>
        </p:spPr>
        <p:txBody>
          <a:bodyPr anchor="ctr" anchorCtr="0">
            <a:normAutofit/>
          </a:bodyPr>
          <a:lstStyle>
            <a:lvl1pPr algn="ctr">
              <a:defRPr sz="5000">
                <a:solidFill>
                  <a:schemeClr val="bg1"/>
                </a:solidFill>
              </a:defRPr>
            </a:lvl1pPr>
          </a:lstStyle>
          <a:p>
            <a:r>
              <a:rPr lang="sv-SE" dirty="0"/>
              <a:t>Skriv avslutningsfras här</a:t>
            </a:r>
          </a:p>
        </p:txBody>
      </p:sp>
      <p:sp>
        <p:nvSpPr>
          <p:cNvPr id="4" name="Platshållare för datum 3">
            <a:extLst>
              <a:ext uri="{FF2B5EF4-FFF2-40B4-BE49-F238E27FC236}">
                <a16:creationId xmlns:a16="http://schemas.microsoft.com/office/drawing/2014/main" id="{94A1A8B2-3BF6-43C2-AAB7-0185B4346435}"/>
              </a:ext>
            </a:extLst>
          </p:cNvPr>
          <p:cNvSpPr>
            <a:spLocks noGrp="1"/>
          </p:cNvSpPr>
          <p:nvPr>
            <p:ph type="dt" sz="half" idx="10"/>
          </p:nvPr>
        </p:nvSpPr>
        <p:spPr>
          <a:xfrm>
            <a:off x="20596" y="6453763"/>
            <a:ext cx="1867855" cy="338648"/>
          </a:xfrm>
        </p:spPr>
        <p:txBody>
          <a:bodyPr/>
          <a:lstStyle>
            <a:lvl1pPr algn="l">
              <a:defRPr sz="1250">
                <a:solidFill>
                  <a:schemeClr val="bg1"/>
                </a:solidFill>
              </a:defRPr>
            </a:lvl1pPr>
          </a:lstStyle>
          <a:p>
            <a:fld id="{417130F1-CFAE-4F3E-8DBA-15451F694089}" type="datetimeFigureOut">
              <a:rPr lang="en-GB" smtClean="0"/>
              <a:t>10/02/2023</a:t>
            </a:fld>
            <a:endParaRPr lang="en-GB"/>
          </a:p>
        </p:txBody>
      </p:sp>
      <p:sp>
        <p:nvSpPr>
          <p:cNvPr id="5" name="Platshållare för sidfot 4">
            <a:extLst>
              <a:ext uri="{FF2B5EF4-FFF2-40B4-BE49-F238E27FC236}">
                <a16:creationId xmlns:a16="http://schemas.microsoft.com/office/drawing/2014/main" id="{D6969D89-5B9D-45E3-B4A7-395D4F22684B}"/>
              </a:ext>
            </a:extLst>
          </p:cNvPr>
          <p:cNvSpPr>
            <a:spLocks noGrp="1"/>
          </p:cNvSpPr>
          <p:nvPr>
            <p:ph type="ftr" sz="quarter" idx="11"/>
          </p:nvPr>
        </p:nvSpPr>
        <p:spPr>
          <a:xfrm>
            <a:off x="976843" y="6468408"/>
            <a:ext cx="8345833" cy="338647"/>
          </a:xfrm>
        </p:spPr>
        <p:txBody>
          <a:bodyPr/>
          <a:lstStyle>
            <a:lvl1pPr algn="l">
              <a:defRPr sz="1250">
                <a:solidFill>
                  <a:schemeClr val="bg1"/>
                </a:solidFill>
              </a:defRPr>
            </a:lvl1pPr>
          </a:lstStyle>
          <a:p>
            <a:endParaRPr lang="en-GB"/>
          </a:p>
        </p:txBody>
      </p:sp>
      <p:sp>
        <p:nvSpPr>
          <p:cNvPr id="6" name="Platshållare för bildnummer 5">
            <a:extLst>
              <a:ext uri="{FF2B5EF4-FFF2-40B4-BE49-F238E27FC236}">
                <a16:creationId xmlns:a16="http://schemas.microsoft.com/office/drawing/2014/main" id="{A30B2CC6-95CE-4152-976B-B941FF1A114E}"/>
              </a:ext>
            </a:extLst>
          </p:cNvPr>
          <p:cNvSpPr>
            <a:spLocks noGrp="1"/>
          </p:cNvSpPr>
          <p:nvPr>
            <p:ph type="sldNum" sz="quarter" idx="12"/>
          </p:nvPr>
        </p:nvSpPr>
        <p:spPr/>
        <p:txBody>
          <a:bodyPr/>
          <a:lstStyle>
            <a:lvl1pPr>
              <a:defRPr>
                <a:solidFill>
                  <a:schemeClr val="bg1"/>
                </a:solidFill>
              </a:defRPr>
            </a:lvl1pPr>
          </a:lstStyle>
          <a:p>
            <a:fld id="{0CBCBD9C-3C31-42D4-A78B-497858E3EA19}" type="slidenum">
              <a:rPr lang="en-GB" smtClean="0"/>
              <a:t>‹#›</a:t>
            </a:fld>
            <a:endParaRPr lang="en-GB"/>
          </a:p>
        </p:txBody>
      </p:sp>
    </p:spTree>
    <p:extLst>
      <p:ext uri="{BB962C8B-B14F-4D97-AF65-F5344CB8AC3E}">
        <p14:creationId xmlns:p14="http://schemas.microsoft.com/office/powerpoint/2010/main" val="4252299777"/>
      </p:ext>
    </p:extLst>
  </p:cSld>
  <p:clrMapOvr>
    <a:masterClrMapping/>
  </p:clrMapOvr>
  <p:extLst>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pic>
        <p:nvPicPr>
          <p:cNvPr id="10" name="Bildobjekt 9">
            <a:extLst>
              <a:ext uri="{FF2B5EF4-FFF2-40B4-BE49-F238E27FC236}">
                <a16:creationId xmlns:a16="http://schemas.microsoft.com/office/drawing/2014/main" id="{8BDD7ADF-DDE1-4178-9715-D83EAD0B85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9" y="6016641"/>
            <a:ext cx="12193200" cy="848064"/>
          </a:xfrm>
          <a:prstGeom prst="rect">
            <a:avLst/>
          </a:prstGeom>
        </p:spPr>
      </p:pic>
      <p:sp>
        <p:nvSpPr>
          <p:cNvPr id="2" name="Rubrik 1">
            <a:extLst>
              <a:ext uri="{FF2B5EF4-FFF2-40B4-BE49-F238E27FC236}">
                <a16:creationId xmlns:a16="http://schemas.microsoft.com/office/drawing/2014/main" id="{3133EBC0-38CC-4F6B-B06A-CF1D772326FC}"/>
              </a:ext>
            </a:extLst>
          </p:cNvPr>
          <p:cNvSpPr>
            <a:spLocks noGrp="1"/>
          </p:cNvSpPr>
          <p:nvPr>
            <p:ph type="ctrTitle" hasCustomPrompt="1"/>
          </p:nvPr>
        </p:nvSpPr>
        <p:spPr>
          <a:xfrm>
            <a:off x="1055687" y="1857480"/>
            <a:ext cx="10080625" cy="2387600"/>
          </a:xfrm>
        </p:spPr>
        <p:txBody>
          <a:bodyPr anchor="ctr" anchorCtr="0">
            <a:normAutofit/>
          </a:bodyPr>
          <a:lstStyle>
            <a:lvl1pPr algn="ctr">
              <a:defRPr sz="5000">
                <a:solidFill>
                  <a:schemeClr val="bg1"/>
                </a:solidFill>
              </a:defRPr>
            </a:lvl1pPr>
          </a:lstStyle>
          <a:p>
            <a:r>
              <a:rPr lang="sv-SE" dirty="0"/>
              <a:t>Presentationens namn</a:t>
            </a:r>
          </a:p>
        </p:txBody>
      </p:sp>
      <p:sp>
        <p:nvSpPr>
          <p:cNvPr id="3" name="Underrubrik 2">
            <a:extLst>
              <a:ext uri="{FF2B5EF4-FFF2-40B4-BE49-F238E27FC236}">
                <a16:creationId xmlns:a16="http://schemas.microsoft.com/office/drawing/2014/main" id="{291B7A5A-9E53-47F5-88C5-3B08A9C491A8}"/>
              </a:ext>
            </a:extLst>
          </p:cNvPr>
          <p:cNvSpPr>
            <a:spLocks noGrp="1"/>
          </p:cNvSpPr>
          <p:nvPr>
            <p:ph type="subTitle" idx="1" hasCustomPrompt="1"/>
          </p:nvPr>
        </p:nvSpPr>
        <p:spPr>
          <a:xfrm>
            <a:off x="1055687" y="4664176"/>
            <a:ext cx="10080624" cy="1052226"/>
          </a:xfrm>
        </p:spPr>
        <p:txBody>
          <a:bodyPr>
            <a:noAutofit/>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Namn, </a:t>
            </a:r>
            <a:r>
              <a:rPr lang="sv-SE" dirty="0" err="1"/>
              <a:t>ev</a:t>
            </a:r>
            <a:r>
              <a:rPr lang="sv-SE" dirty="0"/>
              <a:t> titel</a:t>
            </a:r>
          </a:p>
        </p:txBody>
      </p:sp>
      <p:sp>
        <p:nvSpPr>
          <p:cNvPr id="4" name="Platshållare för datum 3">
            <a:extLst>
              <a:ext uri="{FF2B5EF4-FFF2-40B4-BE49-F238E27FC236}">
                <a16:creationId xmlns:a16="http://schemas.microsoft.com/office/drawing/2014/main" id="{94A1A8B2-3BF6-43C2-AAB7-0185B4346435}"/>
              </a:ext>
            </a:extLst>
          </p:cNvPr>
          <p:cNvSpPr>
            <a:spLocks noGrp="1"/>
          </p:cNvSpPr>
          <p:nvPr>
            <p:ph type="dt" sz="half" idx="10"/>
          </p:nvPr>
        </p:nvSpPr>
        <p:spPr>
          <a:xfrm>
            <a:off x="3901597" y="6445453"/>
            <a:ext cx="1867855" cy="338648"/>
          </a:xfrm>
        </p:spPr>
        <p:txBody>
          <a:bodyPr/>
          <a:lstStyle>
            <a:lvl1pPr algn="ctr">
              <a:defRPr sz="1250">
                <a:solidFill>
                  <a:schemeClr val="bg1"/>
                </a:solidFill>
              </a:defRPr>
            </a:lvl1pPr>
          </a:lstStyle>
          <a:p>
            <a:fld id="{417130F1-CFAE-4F3E-8DBA-15451F694089}" type="datetimeFigureOut">
              <a:rPr lang="en-GB" smtClean="0"/>
              <a:t>10/02/2023</a:t>
            </a:fld>
            <a:endParaRPr lang="en-GB"/>
          </a:p>
        </p:txBody>
      </p:sp>
      <p:sp>
        <p:nvSpPr>
          <p:cNvPr id="5" name="Platshållare för sidfot 4">
            <a:extLst>
              <a:ext uri="{FF2B5EF4-FFF2-40B4-BE49-F238E27FC236}">
                <a16:creationId xmlns:a16="http://schemas.microsoft.com/office/drawing/2014/main" id="{D6969D89-5B9D-45E3-B4A7-395D4F22684B}"/>
              </a:ext>
            </a:extLst>
          </p:cNvPr>
          <p:cNvSpPr>
            <a:spLocks noGrp="1"/>
          </p:cNvSpPr>
          <p:nvPr>
            <p:ph type="ftr" sz="quarter" idx="11"/>
          </p:nvPr>
        </p:nvSpPr>
        <p:spPr>
          <a:xfrm>
            <a:off x="84147" y="6031995"/>
            <a:ext cx="9486199" cy="360000"/>
          </a:xfrm>
        </p:spPr>
        <p:txBody>
          <a:bodyPr/>
          <a:lstStyle>
            <a:lvl1pPr algn="ctr">
              <a:defRPr sz="1250">
                <a:solidFill>
                  <a:schemeClr val="accent1"/>
                </a:solidFill>
              </a:defRPr>
            </a:lvl1pPr>
          </a:lstStyle>
          <a:p>
            <a:endParaRPr lang="en-GB"/>
          </a:p>
        </p:txBody>
      </p:sp>
      <p:sp>
        <p:nvSpPr>
          <p:cNvPr id="6" name="Platshållare för bildnummer 5">
            <a:extLst>
              <a:ext uri="{FF2B5EF4-FFF2-40B4-BE49-F238E27FC236}">
                <a16:creationId xmlns:a16="http://schemas.microsoft.com/office/drawing/2014/main" id="{A30B2CC6-95CE-4152-976B-B941FF1A114E}"/>
              </a:ext>
            </a:extLst>
          </p:cNvPr>
          <p:cNvSpPr>
            <a:spLocks noGrp="1"/>
          </p:cNvSpPr>
          <p:nvPr>
            <p:ph type="sldNum" sz="quarter" idx="12"/>
          </p:nvPr>
        </p:nvSpPr>
        <p:spPr/>
        <p:txBody>
          <a:bodyPr/>
          <a:lstStyle>
            <a:lvl1pPr>
              <a:defRPr>
                <a:solidFill>
                  <a:schemeClr val="bg1"/>
                </a:solidFill>
              </a:defRPr>
            </a:lvl1pPr>
          </a:lstStyle>
          <a:p>
            <a:fld id="{0CBCBD9C-3C31-42D4-A78B-497858E3EA19}" type="slidenum">
              <a:rPr lang="en-GB" smtClean="0"/>
              <a:t>‹#›</a:t>
            </a:fld>
            <a:endParaRPr lang="en-GB"/>
          </a:p>
        </p:txBody>
      </p:sp>
      <p:pic>
        <p:nvPicPr>
          <p:cNvPr id="7" name="Bildobjekt 6">
            <a:extLst>
              <a:ext uri="{FF2B5EF4-FFF2-40B4-BE49-F238E27FC236}">
                <a16:creationId xmlns:a16="http://schemas.microsoft.com/office/drawing/2014/main" id="{24AC53B6-EC42-4F1C-8F62-C2C307A59E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4263295148"/>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73D170-A237-4BF4-B00E-22E5A0AD2B50}"/>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2A7DA5A3-C3FD-49B5-A89C-5B062D3FE665}"/>
              </a:ext>
            </a:extLst>
          </p:cNvPr>
          <p:cNvSpPr>
            <a:spLocks noGrp="1"/>
          </p:cNvSpPr>
          <p:nvPr>
            <p:ph idx="1"/>
          </p:nvPr>
        </p:nvSpPr>
        <p:spPr/>
        <p:txBody>
          <a:bodyPr/>
          <a:lstStyle>
            <a:lvl1pPr marL="360000" indent="-360000">
              <a:buFont typeface="+mj-lt"/>
              <a:buAutoNum type="arabicPeriod"/>
              <a:defRPr/>
            </a:lvl1pPr>
            <a:lvl2pPr marL="720000" indent="-360000">
              <a:defRPr/>
            </a:lvl2pPr>
            <a:lvl3pPr marL="1080000" indent="-360000">
              <a:defRPr/>
            </a:lvl3pPr>
            <a:lvl4pPr marL="1440000" indent="-360000">
              <a:defRPr/>
            </a:lvl4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75A01780-A27E-4051-B9B8-7591913F65F1}"/>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10/02/2023</a:t>
            </a:fld>
            <a:endParaRPr lang="en-GB"/>
          </a:p>
        </p:txBody>
      </p:sp>
      <p:sp>
        <p:nvSpPr>
          <p:cNvPr id="5" name="Platshållare för sidfot 4">
            <a:extLst>
              <a:ext uri="{FF2B5EF4-FFF2-40B4-BE49-F238E27FC236}">
                <a16:creationId xmlns:a16="http://schemas.microsoft.com/office/drawing/2014/main" id="{A8F5340F-CA4B-460E-8B4E-F68DE7825A3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6" name="Platshållare för bildnummer 5">
            <a:extLst>
              <a:ext uri="{FF2B5EF4-FFF2-40B4-BE49-F238E27FC236}">
                <a16:creationId xmlns:a16="http://schemas.microsoft.com/office/drawing/2014/main" id="{62D045FA-B788-48D8-BD0D-F78B59A64CF2}"/>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325324600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bg>
      <p:bgPr>
        <a:solidFill>
          <a:schemeClr val="accent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2561DF-FAB3-49FB-85E3-6FC02A4FA6BD}"/>
              </a:ext>
            </a:extLst>
          </p:cNvPr>
          <p:cNvSpPr>
            <a:spLocks noGrp="1"/>
          </p:cNvSpPr>
          <p:nvPr>
            <p:ph type="title" hasCustomPrompt="1"/>
          </p:nvPr>
        </p:nvSpPr>
        <p:spPr>
          <a:xfrm>
            <a:off x="1055688" y="2264000"/>
            <a:ext cx="10080625" cy="2386800"/>
          </a:xfrm>
        </p:spPr>
        <p:txBody>
          <a:bodyPr anchor="ctr" anchorCtr="0">
            <a:normAutofit/>
          </a:bodyPr>
          <a:lstStyle>
            <a:lvl1pPr algn="ctr">
              <a:defRPr sz="5000">
                <a:solidFill>
                  <a:schemeClr val="bg1"/>
                </a:solidFill>
              </a:defRPr>
            </a:lvl1pPr>
          </a:lstStyle>
          <a:p>
            <a:r>
              <a:rPr lang="sv-SE" dirty="0"/>
              <a:t>Avsnittsrubrik</a:t>
            </a:r>
          </a:p>
        </p:txBody>
      </p:sp>
      <p:sp>
        <p:nvSpPr>
          <p:cNvPr id="3" name="Platshållare för text 2">
            <a:extLst>
              <a:ext uri="{FF2B5EF4-FFF2-40B4-BE49-F238E27FC236}">
                <a16:creationId xmlns:a16="http://schemas.microsoft.com/office/drawing/2014/main" id="{2E013F11-E51F-4BC0-9677-32BFFF725492}"/>
              </a:ext>
            </a:extLst>
          </p:cNvPr>
          <p:cNvSpPr>
            <a:spLocks noGrp="1"/>
          </p:cNvSpPr>
          <p:nvPr>
            <p:ph type="body" idx="1" hasCustomPrompt="1"/>
          </p:nvPr>
        </p:nvSpPr>
        <p:spPr>
          <a:xfrm>
            <a:off x="1055688" y="5008294"/>
            <a:ext cx="10080625" cy="744003"/>
          </a:xfrm>
        </p:spPr>
        <p:txBody>
          <a:bodyPr/>
          <a:lstStyle>
            <a:lvl1pPr marL="0" indent="0" algn="ct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Skriv text här eller lämna blankt</a:t>
            </a:r>
          </a:p>
        </p:txBody>
      </p:sp>
      <p:sp>
        <p:nvSpPr>
          <p:cNvPr id="4" name="Platshållare för datum 3">
            <a:extLst>
              <a:ext uri="{FF2B5EF4-FFF2-40B4-BE49-F238E27FC236}">
                <a16:creationId xmlns:a16="http://schemas.microsoft.com/office/drawing/2014/main" id="{6D4896AD-BB83-4D48-AE45-CF75415D539D}"/>
              </a:ext>
            </a:extLst>
          </p:cNvPr>
          <p:cNvSpPr>
            <a:spLocks noGrp="1"/>
          </p:cNvSpPr>
          <p:nvPr>
            <p:ph type="dt" sz="half" idx="10"/>
          </p:nvPr>
        </p:nvSpPr>
        <p:spPr>
          <a:xfrm>
            <a:off x="20596" y="6453763"/>
            <a:ext cx="922379" cy="230884"/>
          </a:xfrm>
        </p:spPr>
        <p:txBody>
          <a:bodyPr/>
          <a:lstStyle>
            <a:lvl1pPr>
              <a:defRPr>
                <a:solidFill>
                  <a:schemeClr val="bg1"/>
                </a:solidFill>
              </a:defRPr>
            </a:lvl1pPr>
          </a:lstStyle>
          <a:p>
            <a:fld id="{417130F1-CFAE-4F3E-8DBA-15451F694089}" type="datetimeFigureOut">
              <a:rPr lang="en-GB" smtClean="0"/>
              <a:t>10/02/2023</a:t>
            </a:fld>
            <a:endParaRPr lang="en-GB"/>
          </a:p>
        </p:txBody>
      </p:sp>
      <p:sp>
        <p:nvSpPr>
          <p:cNvPr id="5" name="Platshållare för sidfot 4">
            <a:extLst>
              <a:ext uri="{FF2B5EF4-FFF2-40B4-BE49-F238E27FC236}">
                <a16:creationId xmlns:a16="http://schemas.microsoft.com/office/drawing/2014/main" id="{728CF1B9-9E4A-4145-B542-EBF64656D350}"/>
              </a:ext>
            </a:extLst>
          </p:cNvPr>
          <p:cNvSpPr>
            <a:spLocks noGrp="1"/>
          </p:cNvSpPr>
          <p:nvPr>
            <p:ph type="ftr" sz="quarter" idx="11"/>
          </p:nvPr>
        </p:nvSpPr>
        <p:spPr>
          <a:xfrm>
            <a:off x="976841" y="6394838"/>
            <a:ext cx="8946091" cy="365125"/>
          </a:xfrm>
        </p:spPr>
        <p:txBody>
          <a:bodyPr/>
          <a:lstStyle>
            <a:lvl1pPr>
              <a:defRPr>
                <a:solidFill>
                  <a:schemeClr val="bg1"/>
                </a:solidFill>
              </a:defRPr>
            </a:lvl1pPr>
          </a:lstStyle>
          <a:p>
            <a:endParaRPr lang="en-GB"/>
          </a:p>
        </p:txBody>
      </p:sp>
      <p:sp>
        <p:nvSpPr>
          <p:cNvPr id="6" name="Platshållare för bildnummer 5">
            <a:extLst>
              <a:ext uri="{FF2B5EF4-FFF2-40B4-BE49-F238E27FC236}">
                <a16:creationId xmlns:a16="http://schemas.microsoft.com/office/drawing/2014/main" id="{5081BAA2-4498-41C8-8996-C7436D1390A9}"/>
              </a:ext>
            </a:extLst>
          </p:cNvPr>
          <p:cNvSpPr>
            <a:spLocks noGrp="1"/>
          </p:cNvSpPr>
          <p:nvPr>
            <p:ph type="sldNum" sz="quarter" idx="12"/>
          </p:nvPr>
        </p:nvSpPr>
        <p:spPr/>
        <p:txBody>
          <a:bodyPr/>
          <a:lstStyle>
            <a:lvl1pPr>
              <a:defRPr>
                <a:solidFill>
                  <a:schemeClr val="bg1"/>
                </a:solidFill>
              </a:defRPr>
            </a:lvl1pPr>
          </a:lstStyle>
          <a:p>
            <a:fld id="{0CBCBD9C-3C31-42D4-A78B-497858E3EA19}" type="slidenum">
              <a:rPr lang="en-GB" smtClean="0"/>
              <a:t>‹#›</a:t>
            </a:fld>
            <a:endParaRPr lang="en-GB"/>
          </a:p>
        </p:txBody>
      </p:sp>
    </p:spTree>
    <p:extLst>
      <p:ext uri="{BB962C8B-B14F-4D97-AF65-F5344CB8AC3E}">
        <p14:creationId xmlns:p14="http://schemas.microsoft.com/office/powerpoint/2010/main" val="3516930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Cita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2561DF-FAB3-49FB-85E3-6FC02A4FA6BD}"/>
              </a:ext>
            </a:extLst>
          </p:cNvPr>
          <p:cNvSpPr>
            <a:spLocks noGrp="1"/>
          </p:cNvSpPr>
          <p:nvPr>
            <p:ph type="title" hasCustomPrompt="1"/>
          </p:nvPr>
        </p:nvSpPr>
        <p:spPr>
          <a:xfrm>
            <a:off x="1055688" y="1278975"/>
            <a:ext cx="10080625" cy="3193866"/>
          </a:xfrm>
        </p:spPr>
        <p:txBody>
          <a:bodyPr anchor="ctr" anchorCtr="0">
            <a:normAutofit/>
          </a:bodyPr>
          <a:lstStyle>
            <a:lvl1pPr algn="ctr">
              <a:defRPr sz="3500">
                <a:solidFill>
                  <a:schemeClr val="tx1"/>
                </a:solidFill>
              </a:defRPr>
            </a:lvl1pPr>
          </a:lstStyle>
          <a:p>
            <a:r>
              <a:rPr lang="sv-SE" dirty="0"/>
              <a:t>Citat</a:t>
            </a:r>
          </a:p>
        </p:txBody>
      </p:sp>
      <p:sp>
        <p:nvSpPr>
          <p:cNvPr id="3" name="Platshållare för text 2">
            <a:extLst>
              <a:ext uri="{FF2B5EF4-FFF2-40B4-BE49-F238E27FC236}">
                <a16:creationId xmlns:a16="http://schemas.microsoft.com/office/drawing/2014/main" id="{2E013F11-E51F-4BC0-9677-32BFFF725492}"/>
              </a:ext>
            </a:extLst>
          </p:cNvPr>
          <p:cNvSpPr>
            <a:spLocks noGrp="1"/>
          </p:cNvSpPr>
          <p:nvPr>
            <p:ph type="body" idx="1" hasCustomPrompt="1"/>
          </p:nvPr>
        </p:nvSpPr>
        <p:spPr>
          <a:xfrm>
            <a:off x="1055688" y="4601894"/>
            <a:ext cx="10080625" cy="1246281"/>
          </a:xfrm>
        </p:spPr>
        <p:txBody>
          <a:bodyPr/>
          <a:lstStyle>
            <a:lvl1pPr marL="0" indent="0" algn="ctr">
              <a:buNone/>
              <a:defRPr sz="1500" b="1">
                <a:solidFill>
                  <a:schemeClr val="tx1"/>
                </a:solidFill>
              </a:defRPr>
            </a:lvl1pPr>
            <a:lvl2pPr marL="0" indent="0" algn="ctr">
              <a:buNone/>
              <a:defRPr sz="1500">
                <a:solidFill>
                  <a:schemeClr val="tx1"/>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dirty="0"/>
              <a:t>Namn</a:t>
            </a:r>
          </a:p>
          <a:p>
            <a:pPr lvl="1"/>
            <a:r>
              <a:rPr lang="sv-SE" dirty="0"/>
              <a:t>Titel</a:t>
            </a:r>
            <a:br>
              <a:rPr lang="sv-SE" dirty="0"/>
            </a:br>
            <a:r>
              <a:rPr lang="sv-SE" dirty="0"/>
              <a:t>Datum</a:t>
            </a:r>
          </a:p>
        </p:txBody>
      </p:sp>
      <p:sp>
        <p:nvSpPr>
          <p:cNvPr id="4" name="Platshållare för datum 3">
            <a:extLst>
              <a:ext uri="{FF2B5EF4-FFF2-40B4-BE49-F238E27FC236}">
                <a16:creationId xmlns:a16="http://schemas.microsoft.com/office/drawing/2014/main" id="{6D4896AD-BB83-4D48-AE45-CF75415D539D}"/>
              </a:ext>
            </a:extLst>
          </p:cNvPr>
          <p:cNvSpPr>
            <a:spLocks noGrp="1"/>
          </p:cNvSpPr>
          <p:nvPr>
            <p:ph type="dt" sz="half" idx="10"/>
          </p:nvPr>
        </p:nvSpPr>
        <p:spPr>
          <a:xfrm>
            <a:off x="20596" y="6453763"/>
            <a:ext cx="922379" cy="230884"/>
          </a:xfrm>
        </p:spPr>
        <p:txBody>
          <a:bodyPr/>
          <a:lstStyle>
            <a:lvl1pPr>
              <a:defRPr>
                <a:solidFill>
                  <a:schemeClr val="tx1"/>
                </a:solidFill>
              </a:defRPr>
            </a:lvl1pPr>
          </a:lstStyle>
          <a:p>
            <a:fld id="{417130F1-CFAE-4F3E-8DBA-15451F694089}" type="datetimeFigureOut">
              <a:rPr lang="en-GB" smtClean="0"/>
              <a:t>10/02/2023</a:t>
            </a:fld>
            <a:endParaRPr lang="en-GB"/>
          </a:p>
        </p:txBody>
      </p:sp>
      <p:sp>
        <p:nvSpPr>
          <p:cNvPr id="5" name="Platshållare för sidfot 4">
            <a:extLst>
              <a:ext uri="{FF2B5EF4-FFF2-40B4-BE49-F238E27FC236}">
                <a16:creationId xmlns:a16="http://schemas.microsoft.com/office/drawing/2014/main" id="{728CF1B9-9E4A-4145-B542-EBF64656D350}"/>
              </a:ext>
            </a:extLst>
          </p:cNvPr>
          <p:cNvSpPr>
            <a:spLocks noGrp="1"/>
          </p:cNvSpPr>
          <p:nvPr>
            <p:ph type="ftr" sz="quarter" idx="11"/>
          </p:nvPr>
        </p:nvSpPr>
        <p:spPr>
          <a:xfrm>
            <a:off x="976841" y="6394838"/>
            <a:ext cx="8946091" cy="365125"/>
          </a:xfrm>
        </p:spPr>
        <p:txBody>
          <a:bodyPr/>
          <a:lstStyle>
            <a:lvl1pPr>
              <a:defRPr>
                <a:solidFill>
                  <a:schemeClr val="tx1"/>
                </a:solidFill>
              </a:defRPr>
            </a:lvl1pPr>
          </a:lstStyle>
          <a:p>
            <a:endParaRPr lang="en-GB"/>
          </a:p>
        </p:txBody>
      </p:sp>
      <p:sp>
        <p:nvSpPr>
          <p:cNvPr id="6" name="Platshållare för bildnummer 5">
            <a:extLst>
              <a:ext uri="{FF2B5EF4-FFF2-40B4-BE49-F238E27FC236}">
                <a16:creationId xmlns:a16="http://schemas.microsoft.com/office/drawing/2014/main" id="{5081BAA2-4498-41C8-8996-C7436D1390A9}"/>
              </a:ext>
            </a:extLst>
          </p:cNvPr>
          <p:cNvSpPr>
            <a:spLocks noGrp="1"/>
          </p:cNvSpPr>
          <p:nvPr>
            <p:ph type="sldNum" sz="quarter" idx="12"/>
          </p:nvPr>
        </p:nvSpPr>
        <p:spPr/>
        <p:txBody>
          <a:bodyPr/>
          <a:lstStyle>
            <a:lvl1pPr>
              <a:defRPr>
                <a:solidFill>
                  <a:schemeClr val="tx1"/>
                </a:solidFill>
              </a:defRPr>
            </a:lvl1pPr>
          </a:lstStyle>
          <a:p>
            <a:fld id="{0CBCBD9C-3C31-42D4-A78B-497858E3EA19}" type="slidenum">
              <a:rPr lang="en-GB" smtClean="0"/>
              <a:t>‹#›</a:t>
            </a:fld>
            <a:endParaRPr lang="en-GB"/>
          </a:p>
        </p:txBody>
      </p:sp>
    </p:spTree>
    <p:extLst>
      <p:ext uri="{BB962C8B-B14F-4D97-AF65-F5344CB8AC3E}">
        <p14:creationId xmlns:p14="http://schemas.microsoft.com/office/powerpoint/2010/main" val="1471648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02B6569-B60F-4441-9EE5-6A0BFD6A4ED6}"/>
              </a:ext>
            </a:extLst>
          </p:cNvPr>
          <p:cNvSpPr>
            <a:spLocks noGrp="1"/>
          </p:cNvSpPr>
          <p:nvPr>
            <p:ph type="title"/>
          </p:nvPr>
        </p:nvSpPr>
        <p:spPr>
          <a:xfrm>
            <a:off x="942975" y="271200"/>
            <a:ext cx="10304744" cy="1325563"/>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10D44710-A50F-4B2C-A56C-1BE478C88A0C}"/>
              </a:ext>
            </a:extLst>
          </p:cNvPr>
          <p:cNvSpPr>
            <a:spLocks noGrp="1"/>
          </p:cNvSpPr>
          <p:nvPr>
            <p:ph sz="half" idx="1"/>
          </p:nvPr>
        </p:nvSpPr>
        <p:spPr>
          <a:xfrm>
            <a:off x="942975" y="1802962"/>
            <a:ext cx="3960000" cy="4254938"/>
          </a:xfrm>
        </p:spPr>
        <p:txBody>
          <a:bodyPr>
            <a:normAutofit/>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7528DA3B-9D14-4E86-AB67-2A587A1D7DBE}"/>
              </a:ext>
            </a:extLst>
          </p:cNvPr>
          <p:cNvSpPr>
            <a:spLocks noGrp="1"/>
          </p:cNvSpPr>
          <p:nvPr>
            <p:ph sz="half" idx="2"/>
          </p:nvPr>
        </p:nvSpPr>
        <p:spPr>
          <a:xfrm>
            <a:off x="5508831" y="1795696"/>
            <a:ext cx="3960000" cy="4254937"/>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a:extLst>
              <a:ext uri="{FF2B5EF4-FFF2-40B4-BE49-F238E27FC236}">
                <a16:creationId xmlns:a16="http://schemas.microsoft.com/office/drawing/2014/main" id="{43A583F5-71B0-4CC6-AD22-244EA23E13C6}"/>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10/02/2023</a:t>
            </a:fld>
            <a:endParaRPr lang="en-GB"/>
          </a:p>
        </p:txBody>
      </p:sp>
      <p:sp>
        <p:nvSpPr>
          <p:cNvPr id="6" name="Platshållare för sidfot 5">
            <a:extLst>
              <a:ext uri="{FF2B5EF4-FFF2-40B4-BE49-F238E27FC236}">
                <a16:creationId xmlns:a16="http://schemas.microsoft.com/office/drawing/2014/main" id="{4F219E4C-B4B0-4100-B003-053F7FBF971E}"/>
              </a:ext>
            </a:extLst>
          </p:cNvPr>
          <p:cNvSpPr>
            <a:spLocks noGrp="1"/>
          </p:cNvSpPr>
          <p:nvPr>
            <p:ph type="ftr" sz="quarter" idx="11"/>
          </p:nvPr>
        </p:nvSpPr>
        <p:spPr/>
        <p:txBody>
          <a:bodyPr/>
          <a:lstStyle>
            <a:lvl1pPr>
              <a:defRPr>
                <a:solidFill>
                  <a:schemeClr val="tx1"/>
                </a:solidFill>
              </a:defRPr>
            </a:lvl1pPr>
          </a:lstStyle>
          <a:p>
            <a:endParaRPr lang="en-GB"/>
          </a:p>
        </p:txBody>
      </p:sp>
      <p:sp>
        <p:nvSpPr>
          <p:cNvPr id="7" name="Platshållare för bildnummer 6">
            <a:extLst>
              <a:ext uri="{FF2B5EF4-FFF2-40B4-BE49-F238E27FC236}">
                <a16:creationId xmlns:a16="http://schemas.microsoft.com/office/drawing/2014/main" id="{4AD4C9EE-EDF9-4F72-931C-67B0495EFDF4}"/>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48810370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vå delar med ingress">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2694A3-27BC-4AC1-9E40-E79F09561592}"/>
              </a:ext>
            </a:extLst>
          </p:cNvPr>
          <p:cNvSpPr>
            <a:spLocks noGrp="1"/>
          </p:cNvSpPr>
          <p:nvPr>
            <p:ph type="title"/>
          </p:nvPr>
        </p:nvSpPr>
        <p:spPr>
          <a:xfrm>
            <a:off x="942975" y="271200"/>
            <a:ext cx="10304744" cy="1325563"/>
          </a:xfrm>
        </p:spPr>
        <p:txBody>
          <a:bodyPr/>
          <a:lstStyle>
            <a:lvl1pPr>
              <a:defRPr/>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8BAE8C39-E77C-4AD2-ABD6-99F5937041A4}"/>
              </a:ext>
            </a:extLst>
          </p:cNvPr>
          <p:cNvSpPr>
            <a:spLocks noGrp="1"/>
          </p:cNvSpPr>
          <p:nvPr>
            <p:ph type="body" idx="1" hasCustomPrompt="1"/>
          </p:nvPr>
        </p:nvSpPr>
        <p:spPr>
          <a:xfrm>
            <a:off x="942975" y="1802961"/>
            <a:ext cx="7594969" cy="905313"/>
          </a:xfrm>
        </p:spPr>
        <p:txBody>
          <a:bodyPr anchor="t" anchorCtr="0">
            <a:noAutofit/>
          </a:bodyPr>
          <a:lstStyle>
            <a:lvl1pPr marL="0" indent="0">
              <a:buNone/>
              <a:defRPr sz="225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
        <p:nvSpPr>
          <p:cNvPr id="4" name="Platshållare för innehåll 3">
            <a:extLst>
              <a:ext uri="{FF2B5EF4-FFF2-40B4-BE49-F238E27FC236}">
                <a16:creationId xmlns:a16="http://schemas.microsoft.com/office/drawing/2014/main" id="{9966EB11-282A-4BE5-8D13-C67B1B0A2F9D}"/>
              </a:ext>
            </a:extLst>
          </p:cNvPr>
          <p:cNvSpPr>
            <a:spLocks noGrp="1"/>
          </p:cNvSpPr>
          <p:nvPr>
            <p:ph sz="half" idx="2"/>
          </p:nvPr>
        </p:nvSpPr>
        <p:spPr>
          <a:xfrm>
            <a:off x="953336" y="2924174"/>
            <a:ext cx="3960000" cy="3133725"/>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innehåll 5">
            <a:extLst>
              <a:ext uri="{FF2B5EF4-FFF2-40B4-BE49-F238E27FC236}">
                <a16:creationId xmlns:a16="http://schemas.microsoft.com/office/drawing/2014/main" id="{F5811257-E53A-4913-B93A-1FC40677A436}"/>
              </a:ext>
            </a:extLst>
          </p:cNvPr>
          <p:cNvSpPr>
            <a:spLocks noGrp="1"/>
          </p:cNvSpPr>
          <p:nvPr>
            <p:ph sz="quarter" idx="4"/>
          </p:nvPr>
        </p:nvSpPr>
        <p:spPr>
          <a:xfrm>
            <a:off x="5507511" y="2914472"/>
            <a:ext cx="3960000" cy="3143428"/>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0526760F-08C4-471B-BDBD-A36A16E943B0}"/>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10/02/2023</a:t>
            </a:fld>
            <a:endParaRPr lang="en-GB"/>
          </a:p>
        </p:txBody>
      </p:sp>
      <p:sp>
        <p:nvSpPr>
          <p:cNvPr id="8" name="Platshållare för sidfot 7">
            <a:extLst>
              <a:ext uri="{FF2B5EF4-FFF2-40B4-BE49-F238E27FC236}">
                <a16:creationId xmlns:a16="http://schemas.microsoft.com/office/drawing/2014/main" id="{281363A7-45EC-4C4C-8643-D905C37A18F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9" name="Platshållare för bildnummer 8">
            <a:extLst>
              <a:ext uri="{FF2B5EF4-FFF2-40B4-BE49-F238E27FC236}">
                <a16:creationId xmlns:a16="http://schemas.microsoft.com/office/drawing/2014/main" id="{5AD14DF5-F427-4A2A-BF65-36EC79345939}"/>
              </a:ext>
            </a:extLst>
          </p:cNvPr>
          <p:cNvSpPr>
            <a:spLocks noGrp="1"/>
          </p:cNvSpPr>
          <p:nvPr>
            <p:ph type="sldNum" sz="quarter" idx="12"/>
          </p:nvPr>
        </p:nvSpPr>
        <p:spPr/>
        <p:txBody>
          <a:bodyPr/>
          <a:lstStyle/>
          <a:p>
            <a:fld id="{0CBCBD9C-3C31-42D4-A78B-497858E3EA19}" type="slidenum">
              <a:rPr lang="en-GB" smtClean="0"/>
              <a:t>‹#›</a:t>
            </a:fld>
            <a:endParaRPr lang="en-GB"/>
          </a:p>
        </p:txBody>
      </p:sp>
    </p:spTree>
    <p:extLst>
      <p:ext uri="{BB962C8B-B14F-4D97-AF65-F5344CB8AC3E}">
        <p14:creationId xmlns:p14="http://schemas.microsoft.com/office/powerpoint/2010/main" val="965893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F2694A3-27BC-4AC1-9E40-E79F09561592}"/>
              </a:ext>
            </a:extLst>
          </p:cNvPr>
          <p:cNvSpPr>
            <a:spLocks noGrp="1"/>
          </p:cNvSpPr>
          <p:nvPr>
            <p:ph type="title"/>
          </p:nvPr>
        </p:nvSpPr>
        <p:spPr>
          <a:xfrm>
            <a:off x="942975" y="271200"/>
            <a:ext cx="10304744" cy="1325563"/>
          </a:xfrm>
        </p:spPr>
        <p:txBody>
          <a:bodyPr/>
          <a:lstStyle>
            <a:lvl1pPr>
              <a:defRPr/>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8BAE8C39-E77C-4AD2-ABD6-99F5937041A4}"/>
              </a:ext>
            </a:extLst>
          </p:cNvPr>
          <p:cNvSpPr>
            <a:spLocks noGrp="1"/>
          </p:cNvSpPr>
          <p:nvPr>
            <p:ph type="body" idx="1" hasCustomPrompt="1"/>
          </p:nvPr>
        </p:nvSpPr>
        <p:spPr>
          <a:xfrm>
            <a:off x="942975" y="1802962"/>
            <a:ext cx="3960000" cy="617460"/>
          </a:xfrm>
        </p:spPr>
        <p:txBody>
          <a:bodyPr anchor="b">
            <a:noAutofit/>
          </a:bodyPr>
          <a:lstStyle>
            <a:lvl1pPr marL="0" indent="0">
              <a:buNone/>
              <a:defRPr sz="275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
        <p:nvSpPr>
          <p:cNvPr id="4" name="Platshållare för innehåll 3">
            <a:extLst>
              <a:ext uri="{FF2B5EF4-FFF2-40B4-BE49-F238E27FC236}">
                <a16:creationId xmlns:a16="http://schemas.microsoft.com/office/drawing/2014/main" id="{9966EB11-282A-4BE5-8D13-C67B1B0A2F9D}"/>
              </a:ext>
            </a:extLst>
          </p:cNvPr>
          <p:cNvSpPr>
            <a:spLocks noGrp="1"/>
          </p:cNvSpPr>
          <p:nvPr>
            <p:ph sz="half" idx="2"/>
          </p:nvPr>
        </p:nvSpPr>
        <p:spPr>
          <a:xfrm>
            <a:off x="953336" y="2724504"/>
            <a:ext cx="3960000" cy="3333396"/>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innehåll 5">
            <a:extLst>
              <a:ext uri="{FF2B5EF4-FFF2-40B4-BE49-F238E27FC236}">
                <a16:creationId xmlns:a16="http://schemas.microsoft.com/office/drawing/2014/main" id="{F5811257-E53A-4913-B93A-1FC40677A436}"/>
              </a:ext>
            </a:extLst>
          </p:cNvPr>
          <p:cNvSpPr>
            <a:spLocks noGrp="1"/>
          </p:cNvSpPr>
          <p:nvPr>
            <p:ph sz="quarter" idx="4"/>
          </p:nvPr>
        </p:nvSpPr>
        <p:spPr>
          <a:xfrm>
            <a:off x="5507511" y="2730451"/>
            <a:ext cx="3960000" cy="3327449"/>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0526760F-08C4-471B-BDBD-A36A16E943B0}"/>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10/02/2023</a:t>
            </a:fld>
            <a:endParaRPr lang="en-GB"/>
          </a:p>
        </p:txBody>
      </p:sp>
      <p:sp>
        <p:nvSpPr>
          <p:cNvPr id="8" name="Platshållare för sidfot 7">
            <a:extLst>
              <a:ext uri="{FF2B5EF4-FFF2-40B4-BE49-F238E27FC236}">
                <a16:creationId xmlns:a16="http://schemas.microsoft.com/office/drawing/2014/main" id="{281363A7-45EC-4C4C-8643-D905C37A18F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9" name="Platshållare för bildnummer 8">
            <a:extLst>
              <a:ext uri="{FF2B5EF4-FFF2-40B4-BE49-F238E27FC236}">
                <a16:creationId xmlns:a16="http://schemas.microsoft.com/office/drawing/2014/main" id="{5AD14DF5-F427-4A2A-BF65-36EC79345939}"/>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10" name="Platshållare för text 2">
            <a:extLst>
              <a:ext uri="{FF2B5EF4-FFF2-40B4-BE49-F238E27FC236}">
                <a16:creationId xmlns:a16="http://schemas.microsoft.com/office/drawing/2014/main" id="{D64FE2C8-D21A-47DA-8082-E5E53F3BC26C}"/>
              </a:ext>
            </a:extLst>
          </p:cNvPr>
          <p:cNvSpPr>
            <a:spLocks noGrp="1"/>
          </p:cNvSpPr>
          <p:nvPr>
            <p:ph type="body" idx="13" hasCustomPrompt="1"/>
          </p:nvPr>
        </p:nvSpPr>
        <p:spPr>
          <a:xfrm>
            <a:off x="5507511" y="1800302"/>
            <a:ext cx="3960000" cy="617461"/>
          </a:xfrm>
        </p:spPr>
        <p:txBody>
          <a:bodyPr anchor="b">
            <a:noAutofit/>
          </a:bodyPr>
          <a:lstStyle>
            <a:lvl1pPr marL="0" indent="0">
              <a:buNone/>
              <a:defRPr sz="275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Tree>
    <p:extLst>
      <p:ext uri="{BB962C8B-B14F-4D97-AF65-F5344CB8AC3E}">
        <p14:creationId xmlns:p14="http://schemas.microsoft.com/office/powerpoint/2010/main" val="252540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Jämförelse tre delar">
    <p:spTree>
      <p:nvGrpSpPr>
        <p:cNvPr id="1" name=""/>
        <p:cNvGrpSpPr/>
        <p:nvPr/>
      </p:nvGrpSpPr>
      <p:grpSpPr>
        <a:xfrm>
          <a:off x="0" y="0"/>
          <a:ext cx="0" cy="0"/>
          <a:chOff x="0" y="0"/>
          <a:chExt cx="0" cy="0"/>
        </a:xfrm>
      </p:grpSpPr>
      <p:sp>
        <p:nvSpPr>
          <p:cNvPr id="3" name="Platshållare för text 2">
            <a:extLst>
              <a:ext uri="{FF2B5EF4-FFF2-40B4-BE49-F238E27FC236}">
                <a16:creationId xmlns:a16="http://schemas.microsoft.com/office/drawing/2014/main" id="{8BAE8C39-E77C-4AD2-ABD6-99F5937041A4}"/>
              </a:ext>
            </a:extLst>
          </p:cNvPr>
          <p:cNvSpPr>
            <a:spLocks noGrp="1"/>
          </p:cNvSpPr>
          <p:nvPr>
            <p:ph type="body" idx="1" hasCustomPrompt="1"/>
          </p:nvPr>
        </p:nvSpPr>
        <p:spPr>
          <a:xfrm>
            <a:off x="942975" y="271200"/>
            <a:ext cx="3024000" cy="1325563"/>
          </a:xfrm>
        </p:spPr>
        <p:txBody>
          <a:bodyPr anchor="b">
            <a:noAutofit/>
          </a:bodyPr>
          <a:lstStyle>
            <a:lvl1pPr marL="0" indent="0">
              <a:buNone/>
              <a:defRPr sz="275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
        <p:nvSpPr>
          <p:cNvPr id="4" name="Platshållare för innehåll 3">
            <a:extLst>
              <a:ext uri="{FF2B5EF4-FFF2-40B4-BE49-F238E27FC236}">
                <a16:creationId xmlns:a16="http://schemas.microsoft.com/office/drawing/2014/main" id="{9966EB11-282A-4BE5-8D13-C67B1B0A2F9D}"/>
              </a:ext>
            </a:extLst>
          </p:cNvPr>
          <p:cNvSpPr>
            <a:spLocks noGrp="1"/>
          </p:cNvSpPr>
          <p:nvPr>
            <p:ph sz="half" idx="2"/>
          </p:nvPr>
        </p:nvSpPr>
        <p:spPr>
          <a:xfrm>
            <a:off x="942975" y="1802962"/>
            <a:ext cx="3024000" cy="4254938"/>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6" name="Platshållare för innehåll 5">
            <a:extLst>
              <a:ext uri="{FF2B5EF4-FFF2-40B4-BE49-F238E27FC236}">
                <a16:creationId xmlns:a16="http://schemas.microsoft.com/office/drawing/2014/main" id="{F5811257-E53A-4913-B93A-1FC40677A436}"/>
              </a:ext>
            </a:extLst>
          </p:cNvPr>
          <p:cNvSpPr>
            <a:spLocks noGrp="1"/>
          </p:cNvSpPr>
          <p:nvPr>
            <p:ph sz="quarter" idx="4"/>
          </p:nvPr>
        </p:nvSpPr>
        <p:spPr>
          <a:xfrm>
            <a:off x="4582800" y="1802962"/>
            <a:ext cx="3024000" cy="4254938"/>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0526760F-08C4-471B-BDBD-A36A16E943B0}"/>
              </a:ext>
            </a:extLst>
          </p:cNvPr>
          <p:cNvSpPr>
            <a:spLocks noGrp="1"/>
          </p:cNvSpPr>
          <p:nvPr>
            <p:ph type="dt" sz="half" idx="10"/>
          </p:nvPr>
        </p:nvSpPr>
        <p:spPr/>
        <p:txBody>
          <a:bodyPr/>
          <a:lstStyle>
            <a:lvl1pPr>
              <a:defRPr>
                <a:solidFill>
                  <a:schemeClr val="tx1"/>
                </a:solidFill>
              </a:defRPr>
            </a:lvl1pPr>
          </a:lstStyle>
          <a:p>
            <a:fld id="{417130F1-CFAE-4F3E-8DBA-15451F694089}" type="datetimeFigureOut">
              <a:rPr lang="en-GB" smtClean="0"/>
              <a:t>10/02/2023</a:t>
            </a:fld>
            <a:endParaRPr lang="en-GB"/>
          </a:p>
        </p:txBody>
      </p:sp>
      <p:sp>
        <p:nvSpPr>
          <p:cNvPr id="8" name="Platshållare för sidfot 7">
            <a:extLst>
              <a:ext uri="{FF2B5EF4-FFF2-40B4-BE49-F238E27FC236}">
                <a16:creationId xmlns:a16="http://schemas.microsoft.com/office/drawing/2014/main" id="{281363A7-45EC-4C4C-8643-D905C37A18F2}"/>
              </a:ext>
            </a:extLst>
          </p:cNvPr>
          <p:cNvSpPr>
            <a:spLocks noGrp="1"/>
          </p:cNvSpPr>
          <p:nvPr>
            <p:ph type="ftr" sz="quarter" idx="11"/>
          </p:nvPr>
        </p:nvSpPr>
        <p:spPr/>
        <p:txBody>
          <a:bodyPr/>
          <a:lstStyle>
            <a:lvl1pPr>
              <a:defRPr>
                <a:solidFill>
                  <a:schemeClr val="tx1"/>
                </a:solidFill>
              </a:defRPr>
            </a:lvl1pPr>
          </a:lstStyle>
          <a:p>
            <a:endParaRPr lang="en-GB"/>
          </a:p>
        </p:txBody>
      </p:sp>
      <p:sp>
        <p:nvSpPr>
          <p:cNvPr id="9" name="Platshållare för bildnummer 8">
            <a:extLst>
              <a:ext uri="{FF2B5EF4-FFF2-40B4-BE49-F238E27FC236}">
                <a16:creationId xmlns:a16="http://schemas.microsoft.com/office/drawing/2014/main" id="{5AD14DF5-F427-4A2A-BF65-36EC79345939}"/>
              </a:ext>
            </a:extLst>
          </p:cNvPr>
          <p:cNvSpPr>
            <a:spLocks noGrp="1"/>
          </p:cNvSpPr>
          <p:nvPr>
            <p:ph type="sldNum" sz="quarter" idx="12"/>
          </p:nvPr>
        </p:nvSpPr>
        <p:spPr/>
        <p:txBody>
          <a:bodyPr/>
          <a:lstStyle/>
          <a:p>
            <a:fld id="{0CBCBD9C-3C31-42D4-A78B-497858E3EA19}" type="slidenum">
              <a:rPr lang="en-GB" smtClean="0"/>
              <a:t>‹#›</a:t>
            </a:fld>
            <a:endParaRPr lang="en-GB"/>
          </a:p>
        </p:txBody>
      </p:sp>
      <p:sp>
        <p:nvSpPr>
          <p:cNvPr id="10" name="Platshållare för text 2">
            <a:extLst>
              <a:ext uri="{FF2B5EF4-FFF2-40B4-BE49-F238E27FC236}">
                <a16:creationId xmlns:a16="http://schemas.microsoft.com/office/drawing/2014/main" id="{D64FE2C8-D21A-47DA-8082-E5E53F3BC26C}"/>
              </a:ext>
            </a:extLst>
          </p:cNvPr>
          <p:cNvSpPr>
            <a:spLocks noGrp="1"/>
          </p:cNvSpPr>
          <p:nvPr>
            <p:ph type="body" idx="13" hasCustomPrompt="1"/>
          </p:nvPr>
        </p:nvSpPr>
        <p:spPr>
          <a:xfrm>
            <a:off x="4582800" y="271200"/>
            <a:ext cx="3024000" cy="1325563"/>
          </a:xfrm>
        </p:spPr>
        <p:txBody>
          <a:bodyPr anchor="b">
            <a:noAutofit/>
          </a:bodyPr>
          <a:lstStyle>
            <a:lvl1pPr marL="0" indent="0">
              <a:buNone/>
              <a:defRPr sz="275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
        <p:nvSpPr>
          <p:cNvPr id="11" name="Platshållare för innehåll 5">
            <a:extLst>
              <a:ext uri="{FF2B5EF4-FFF2-40B4-BE49-F238E27FC236}">
                <a16:creationId xmlns:a16="http://schemas.microsoft.com/office/drawing/2014/main" id="{3EC896FE-0F44-4976-AC84-C05986ED0EC0}"/>
              </a:ext>
            </a:extLst>
          </p:cNvPr>
          <p:cNvSpPr>
            <a:spLocks noGrp="1"/>
          </p:cNvSpPr>
          <p:nvPr>
            <p:ph sz="quarter" idx="14"/>
          </p:nvPr>
        </p:nvSpPr>
        <p:spPr>
          <a:xfrm>
            <a:off x="8212264" y="1802962"/>
            <a:ext cx="3024000" cy="4254938"/>
          </a:xfrm>
        </p:spPr>
        <p:txBody>
          <a:bodyPr/>
          <a:lstStyle>
            <a:lvl1pPr marL="216000" indent="-216000">
              <a:defRPr sz="2000"/>
            </a:lvl1pPr>
            <a:lvl2pPr marL="432000" indent="-216000">
              <a:defRPr sz="2000"/>
            </a:lvl2pPr>
            <a:lvl3pPr marL="648000" indent="-216000">
              <a:defRPr sz="2000"/>
            </a:lvl3pPr>
            <a:lvl4pPr marL="864000" indent="-216000">
              <a:defRPr sz="2000"/>
            </a:lvl4pPr>
            <a:lvl5pPr marL="1152000" indent="-216000">
              <a:defRPr sz="20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12" name="Platshållare för text 2">
            <a:extLst>
              <a:ext uri="{FF2B5EF4-FFF2-40B4-BE49-F238E27FC236}">
                <a16:creationId xmlns:a16="http://schemas.microsoft.com/office/drawing/2014/main" id="{5E75B965-F5AB-4DD3-8E07-8424EDD7511D}"/>
              </a:ext>
            </a:extLst>
          </p:cNvPr>
          <p:cNvSpPr>
            <a:spLocks noGrp="1"/>
          </p:cNvSpPr>
          <p:nvPr>
            <p:ph type="body" idx="15" hasCustomPrompt="1"/>
          </p:nvPr>
        </p:nvSpPr>
        <p:spPr>
          <a:xfrm>
            <a:off x="8212264" y="271200"/>
            <a:ext cx="3024000" cy="1325563"/>
          </a:xfrm>
        </p:spPr>
        <p:txBody>
          <a:bodyPr anchor="b">
            <a:noAutofit/>
          </a:bodyPr>
          <a:lstStyle>
            <a:lvl1pPr marL="0" indent="0">
              <a:buNone/>
              <a:defRPr sz="275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Rubrik</a:t>
            </a:r>
          </a:p>
        </p:txBody>
      </p:sp>
    </p:spTree>
    <p:extLst>
      <p:ext uri="{BB962C8B-B14F-4D97-AF65-F5344CB8AC3E}">
        <p14:creationId xmlns:p14="http://schemas.microsoft.com/office/powerpoint/2010/main" val="419111267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969973F0-AD06-4B4B-9740-8506B3727871}"/>
              </a:ext>
            </a:extLst>
          </p:cNvPr>
          <p:cNvSpPr>
            <a:spLocks noGrp="1"/>
          </p:cNvSpPr>
          <p:nvPr>
            <p:ph type="title"/>
          </p:nvPr>
        </p:nvSpPr>
        <p:spPr>
          <a:xfrm>
            <a:off x="942975" y="271200"/>
            <a:ext cx="10304744" cy="1325563"/>
          </a:xfrm>
          <a:prstGeom prst="rect">
            <a:avLst/>
          </a:prstGeom>
        </p:spPr>
        <p:txBody>
          <a:bodyPr vert="horz" lIns="91440" tIns="45720" rIns="91440" bIns="45720" rtlCol="0" anchor="b" anchorCtr="0">
            <a:norm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7F24BEE8-7462-4A31-B9F4-DB84347E27E0}"/>
              </a:ext>
            </a:extLst>
          </p:cNvPr>
          <p:cNvSpPr>
            <a:spLocks noGrp="1"/>
          </p:cNvSpPr>
          <p:nvPr>
            <p:ph type="body" idx="1"/>
          </p:nvPr>
        </p:nvSpPr>
        <p:spPr>
          <a:xfrm>
            <a:off x="942975" y="1802962"/>
            <a:ext cx="10304744" cy="4254938"/>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3E1930D9-D939-4946-BBE3-16BF6093DA1F}"/>
              </a:ext>
            </a:extLst>
          </p:cNvPr>
          <p:cNvSpPr>
            <a:spLocks noGrp="1"/>
          </p:cNvSpPr>
          <p:nvPr>
            <p:ph type="dt" sz="half" idx="2"/>
          </p:nvPr>
        </p:nvSpPr>
        <p:spPr>
          <a:xfrm>
            <a:off x="20596" y="6453763"/>
            <a:ext cx="922379" cy="230884"/>
          </a:xfrm>
          <a:prstGeom prst="rect">
            <a:avLst/>
          </a:prstGeom>
        </p:spPr>
        <p:txBody>
          <a:bodyPr vert="horz" lIns="91440" tIns="45720" rIns="91440" bIns="45720" rtlCol="0" anchor="ctr"/>
          <a:lstStyle>
            <a:lvl1pPr algn="l">
              <a:defRPr sz="1000">
                <a:solidFill>
                  <a:schemeClr val="tx1"/>
                </a:solidFill>
              </a:defRPr>
            </a:lvl1pPr>
          </a:lstStyle>
          <a:p>
            <a:fld id="{417130F1-CFAE-4F3E-8DBA-15451F694089}" type="datetimeFigureOut">
              <a:rPr lang="en-GB" smtClean="0"/>
              <a:t>10/02/2023</a:t>
            </a:fld>
            <a:endParaRPr lang="en-GB"/>
          </a:p>
        </p:txBody>
      </p:sp>
      <p:sp>
        <p:nvSpPr>
          <p:cNvPr id="6" name="Platshållare för bildnummer 5">
            <a:extLst>
              <a:ext uri="{FF2B5EF4-FFF2-40B4-BE49-F238E27FC236}">
                <a16:creationId xmlns:a16="http://schemas.microsoft.com/office/drawing/2014/main" id="{99401577-0F42-42F8-9BA8-73102A53778F}"/>
              </a:ext>
            </a:extLst>
          </p:cNvPr>
          <p:cNvSpPr>
            <a:spLocks noGrp="1"/>
          </p:cNvSpPr>
          <p:nvPr>
            <p:ph type="sldNum" sz="quarter" idx="4"/>
          </p:nvPr>
        </p:nvSpPr>
        <p:spPr>
          <a:xfrm>
            <a:off x="45669" y="72806"/>
            <a:ext cx="477151" cy="338648"/>
          </a:xfrm>
          <a:prstGeom prst="rect">
            <a:avLst/>
          </a:prstGeom>
        </p:spPr>
        <p:txBody>
          <a:bodyPr vert="horz" lIns="91440" tIns="45720" rIns="91440" bIns="45720" rtlCol="0" anchor="ctr"/>
          <a:lstStyle>
            <a:lvl1pPr algn="l">
              <a:defRPr sz="1000">
                <a:solidFill>
                  <a:schemeClr val="tx1"/>
                </a:solidFill>
              </a:defRPr>
            </a:lvl1pPr>
          </a:lstStyle>
          <a:p>
            <a:fld id="{0CBCBD9C-3C31-42D4-A78B-497858E3EA19}" type="slidenum">
              <a:rPr lang="en-GB" smtClean="0"/>
              <a:t>‹#›</a:t>
            </a:fld>
            <a:endParaRPr lang="en-GB"/>
          </a:p>
        </p:txBody>
      </p:sp>
      <p:sp>
        <p:nvSpPr>
          <p:cNvPr id="5" name="Platshållare för sidfot 4">
            <a:extLst>
              <a:ext uri="{FF2B5EF4-FFF2-40B4-BE49-F238E27FC236}">
                <a16:creationId xmlns:a16="http://schemas.microsoft.com/office/drawing/2014/main" id="{3FF12FEC-95B7-429F-BE0E-75829CD3BE39}"/>
              </a:ext>
            </a:extLst>
          </p:cNvPr>
          <p:cNvSpPr>
            <a:spLocks noGrp="1"/>
          </p:cNvSpPr>
          <p:nvPr>
            <p:ph type="ftr" sz="quarter" idx="3"/>
          </p:nvPr>
        </p:nvSpPr>
        <p:spPr>
          <a:xfrm>
            <a:off x="976843" y="6394838"/>
            <a:ext cx="8535020" cy="373824"/>
          </a:xfrm>
          <a:prstGeom prst="rect">
            <a:avLst/>
          </a:prstGeom>
        </p:spPr>
        <p:txBody>
          <a:bodyPr vert="horz" lIns="91440" tIns="45720" rIns="91440" bIns="45720" rtlCol="0" anchor="ctr"/>
          <a:lstStyle>
            <a:lvl1pPr algn="l">
              <a:defRPr sz="1000">
                <a:solidFill>
                  <a:schemeClr val="tx1"/>
                </a:solidFill>
              </a:defRPr>
            </a:lvl1pPr>
          </a:lstStyle>
          <a:p>
            <a:endParaRPr lang="en-GB"/>
          </a:p>
        </p:txBody>
      </p:sp>
      <p:pic>
        <p:nvPicPr>
          <p:cNvPr id="10" name="Bildobjekt 9">
            <a:extLst>
              <a:ext uri="{FF2B5EF4-FFF2-40B4-BE49-F238E27FC236}">
                <a16:creationId xmlns:a16="http://schemas.microsoft.com/office/drawing/2014/main" id="{2C7A058D-6776-4EBC-8542-AD9B1A33D140}"/>
              </a:ext>
            </a:extLst>
          </p:cNvPr>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9592853" y="6021469"/>
            <a:ext cx="2601220" cy="849600"/>
          </a:xfrm>
          <a:prstGeom prst="rect">
            <a:avLst/>
          </a:prstGeom>
        </p:spPr>
      </p:pic>
    </p:spTree>
    <p:extLst>
      <p:ext uri="{BB962C8B-B14F-4D97-AF65-F5344CB8AC3E}">
        <p14:creationId xmlns:p14="http://schemas.microsoft.com/office/powerpoint/2010/main" val="994100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81" r:id="rId12"/>
    <p:sldLayoutId id="2147483672" r:id="rId13"/>
    <p:sldLayoutId id="2147483673" r:id="rId14"/>
    <p:sldLayoutId id="2147483682" r:id="rId15"/>
    <p:sldLayoutId id="2147483674" r:id="rId16"/>
    <p:sldLayoutId id="2147483675" r:id="rId17"/>
    <p:sldLayoutId id="2147483676" r:id="rId18"/>
    <p:sldLayoutId id="2147483677" r:id="rId19"/>
    <p:sldLayoutId id="2147483678" r:id="rId20"/>
    <p:sldLayoutId id="2147483679" r:id="rId21"/>
    <p:sldLayoutId id="2147483680" r:id="rId22"/>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304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1pPr>
      <a:lvl2pPr marL="4608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2pPr>
      <a:lvl3pPr marL="6912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3pPr>
      <a:lvl4pPr marL="9216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22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s://kunskapsbanken.rodakorset.se/hc/sv/articles/360003356238-Hybridarbete-tj%C3%A4nstepersonsorganisationen" TargetMode="External"/><Relationship Id="rId7" Type="http://schemas.openxmlformats.org/officeDocument/2006/relationships/image" Target="../media/image7.svg"/><Relationship Id="rId2"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www.arbetsmiljoforum.se/nyheter/lagom-paa-distans-aer-baest/" TargetMode="External"/><Relationship Id="rId3" Type="http://schemas.openxmlformats.org/officeDocument/2006/relationships/image" Target="../media/image10.png"/><Relationship Id="rId7" Type="http://schemas.openxmlformats.org/officeDocument/2006/relationships/hyperlink" Target="https://www.youtube.com/watch?v=NstOabGzUVM"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11.sv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9.sv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slides/_rels/slide8.xml.rels><?xml version="1.0" encoding="UTF-8" standalone="yes"?>
<Relationships xmlns="http://schemas.openxmlformats.org/package/2006/relationships"><Relationship Id="rId3" Type="http://schemas.openxmlformats.org/officeDocument/2006/relationships/hyperlink" Target="https://www.suntarbetsliv.se/wp-content/uploads/2021/08/Dialogfragor-arbetsgrupp-chef.pdf" TargetMode="External"/><Relationship Id="rId7" Type="http://schemas.openxmlformats.org/officeDocument/2006/relationships/image" Target="../media/image23.sv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21.svg"/><Relationship Id="rId4" Type="http://schemas.openxmlformats.org/officeDocument/2006/relationships/image" Target="../media/image20.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3D1D05-0764-448D-98DD-2D5BBBFAEA1E}"/>
              </a:ext>
            </a:extLst>
          </p:cNvPr>
          <p:cNvSpPr>
            <a:spLocks noGrp="1"/>
          </p:cNvSpPr>
          <p:nvPr>
            <p:ph type="ctrTitle"/>
          </p:nvPr>
        </p:nvSpPr>
        <p:spPr/>
        <p:txBody>
          <a:bodyPr/>
          <a:lstStyle/>
          <a:p>
            <a:r>
              <a:rPr lang="sv-SE" dirty="0"/>
              <a:t>Workshop</a:t>
            </a:r>
          </a:p>
        </p:txBody>
      </p:sp>
      <p:sp>
        <p:nvSpPr>
          <p:cNvPr id="3" name="Underrubrik 2">
            <a:extLst>
              <a:ext uri="{FF2B5EF4-FFF2-40B4-BE49-F238E27FC236}">
                <a16:creationId xmlns:a16="http://schemas.microsoft.com/office/drawing/2014/main" id="{8F8ECED2-38FE-461D-B9B0-B8EAB97F4186}"/>
              </a:ext>
            </a:extLst>
          </p:cNvPr>
          <p:cNvSpPr>
            <a:spLocks noGrp="1"/>
          </p:cNvSpPr>
          <p:nvPr>
            <p:ph type="subTitle" idx="1"/>
          </p:nvPr>
        </p:nvSpPr>
        <p:spPr/>
        <p:txBody>
          <a:bodyPr/>
          <a:lstStyle/>
          <a:p>
            <a:r>
              <a:rPr lang="sv-SE" dirty="0"/>
              <a:t>Vad gör vi på kontoret och vad passar att göra på distans?</a:t>
            </a:r>
          </a:p>
        </p:txBody>
      </p:sp>
      <p:sp>
        <p:nvSpPr>
          <p:cNvPr id="4" name="Platshållare för text 3">
            <a:extLst>
              <a:ext uri="{FF2B5EF4-FFF2-40B4-BE49-F238E27FC236}">
                <a16:creationId xmlns:a16="http://schemas.microsoft.com/office/drawing/2014/main" id="{208A099F-1AEC-4C44-8F85-045BEE4C6D09}"/>
              </a:ext>
            </a:extLst>
          </p:cNvPr>
          <p:cNvSpPr>
            <a:spLocks noGrp="1"/>
          </p:cNvSpPr>
          <p:nvPr>
            <p:ph type="body" sz="quarter" idx="13"/>
          </p:nvPr>
        </p:nvSpPr>
        <p:spPr/>
        <p:txBody>
          <a:bodyPr>
            <a:normAutofit lnSpcReduction="10000"/>
          </a:bodyPr>
          <a:lstStyle/>
          <a:p>
            <a:endParaRPr lang="sv-SE" dirty="0"/>
          </a:p>
        </p:txBody>
      </p:sp>
      <p:sp>
        <p:nvSpPr>
          <p:cNvPr id="5" name="Platshållare för text 4">
            <a:extLst>
              <a:ext uri="{FF2B5EF4-FFF2-40B4-BE49-F238E27FC236}">
                <a16:creationId xmlns:a16="http://schemas.microsoft.com/office/drawing/2014/main" id="{42094BBE-A429-4E55-8E94-5D92DF9467A9}"/>
              </a:ext>
            </a:extLst>
          </p:cNvPr>
          <p:cNvSpPr>
            <a:spLocks noGrp="1"/>
          </p:cNvSpPr>
          <p:nvPr>
            <p:ph type="body" sz="quarter" idx="14"/>
          </p:nvPr>
        </p:nvSpPr>
        <p:spPr/>
        <p:txBody>
          <a:bodyPr>
            <a:normAutofit lnSpcReduction="10000"/>
          </a:bodyPr>
          <a:lstStyle/>
          <a:p>
            <a:r>
              <a:rPr lang="sv-SE" dirty="0"/>
              <a:t>Enhet HR Nationellt stöd</a:t>
            </a:r>
          </a:p>
        </p:txBody>
      </p:sp>
    </p:spTree>
    <p:extLst>
      <p:ext uri="{BB962C8B-B14F-4D97-AF65-F5344CB8AC3E}">
        <p14:creationId xmlns:p14="http://schemas.microsoft.com/office/powerpoint/2010/main" val="3429043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01F609C-9C64-4D6D-A196-958BC22B3579}"/>
              </a:ext>
            </a:extLst>
          </p:cNvPr>
          <p:cNvSpPr>
            <a:spLocks noGrp="1"/>
          </p:cNvSpPr>
          <p:nvPr>
            <p:ph idx="1"/>
          </p:nvPr>
        </p:nvSpPr>
        <p:spPr>
          <a:xfrm>
            <a:off x="2766495" y="1292419"/>
            <a:ext cx="8677485" cy="5435552"/>
          </a:xfrm>
        </p:spPr>
        <p:txBody>
          <a:bodyPr vert="horz" lIns="91440" tIns="45720" rIns="91440" bIns="45720" rtlCol="0" anchor="t">
            <a:normAutofit fontScale="92500" lnSpcReduction="10000"/>
          </a:bodyPr>
          <a:lstStyle/>
          <a:p>
            <a:pPr marL="0" indent="0">
              <a:buNone/>
            </a:pPr>
            <a:endParaRPr lang="sv-SE" sz="1600" dirty="0"/>
          </a:p>
          <a:p>
            <a:pPr marL="0" indent="0">
              <a:buNone/>
            </a:pPr>
            <a:r>
              <a:rPr lang="sv-SE" sz="1800" b="1" dirty="0">
                <a:cs typeface="Arial"/>
              </a:rPr>
              <a:t>Vad:</a:t>
            </a:r>
          </a:p>
          <a:p>
            <a:r>
              <a:rPr lang="sv-SE" sz="1800" dirty="0">
                <a:cs typeface="Arial"/>
              </a:rPr>
              <a:t>Nu ska ni besluta vad som gäller för ert team kring hur ni får till en bra mix av att arbeta på kontoret respektive på distans som fungerar för er som grupp och utifrån verksamhetens behov.</a:t>
            </a:r>
          </a:p>
          <a:p>
            <a:pPr marL="0" indent="0">
              <a:buNone/>
            </a:pPr>
            <a:endParaRPr lang="sv-SE" sz="1800" dirty="0">
              <a:cs typeface="Arial"/>
            </a:endParaRPr>
          </a:p>
          <a:p>
            <a:pPr marL="0" indent="0" fontAlgn="base">
              <a:buNone/>
            </a:pPr>
            <a:r>
              <a:rPr lang="sv-SE" sz="1800" b="1" dirty="0">
                <a:cs typeface="Arial"/>
              </a:rPr>
              <a:t>Hur:</a:t>
            </a:r>
          </a:p>
          <a:p>
            <a:pPr fontAlgn="base"/>
            <a:r>
              <a:rPr lang="sv-SE" sz="1800" dirty="0">
                <a:cs typeface="Arial"/>
              </a:rPr>
              <a:t>Samtala i teamet kring frågeställningarna nedan.</a:t>
            </a:r>
          </a:p>
          <a:p>
            <a:pPr marL="0" indent="0" fontAlgn="base">
              <a:buNone/>
            </a:pPr>
            <a:endParaRPr lang="sv-SE" sz="1800" dirty="0">
              <a:cs typeface="Arial"/>
            </a:endParaRPr>
          </a:p>
          <a:p>
            <a:pPr marL="0" indent="0" fontAlgn="base">
              <a:buNone/>
            </a:pPr>
            <a:endParaRPr lang="sv-SE" sz="1800" dirty="0">
              <a:cs typeface="Arial"/>
            </a:endParaRPr>
          </a:p>
          <a:p>
            <a:pPr marL="0" indent="0" fontAlgn="base">
              <a:buNone/>
            </a:pPr>
            <a:r>
              <a:rPr lang="sv-SE" sz="1800" b="1" dirty="0">
                <a:cs typeface="Arial"/>
              </a:rPr>
              <a:t>Exempel på frågeställningar:</a:t>
            </a:r>
          </a:p>
          <a:p>
            <a:pPr fontAlgn="base"/>
            <a:r>
              <a:rPr lang="sv-SE" sz="1800" dirty="0">
                <a:cs typeface="Arial"/>
              </a:rPr>
              <a:t>Utifrån typ av arbetsuppgifter och de olika mötena vi har – hur ofta och när är vi på kontoret?</a:t>
            </a:r>
          </a:p>
          <a:p>
            <a:pPr fontAlgn="base"/>
            <a:r>
              <a:rPr lang="sv-SE" sz="1800" dirty="0">
                <a:cs typeface="Arial"/>
              </a:rPr>
              <a:t>Utifrån behovet av att träffas och utvecklas som team – behöver vi ha gemensamma kontorsdagar eller inte?</a:t>
            </a:r>
          </a:p>
          <a:p>
            <a:pPr fontAlgn="base"/>
            <a:r>
              <a:rPr lang="sv-SE" sz="1800" dirty="0">
                <a:cs typeface="Arial"/>
              </a:rPr>
              <a:t>Vad gäller kring vem som får besluta om ett möte ska ske fysiskt eller digitalt och i vilka situationer kan vi behöva ändra exempelvis beslut om ev. fasta kontorsdagar?</a:t>
            </a:r>
          </a:p>
          <a:p>
            <a:pPr fontAlgn="base"/>
            <a:r>
              <a:rPr lang="sv-SE" sz="1800" dirty="0">
                <a:cs typeface="Arial"/>
              </a:rPr>
              <a:t>Hur säkerställer jag att jag får den återhämtning jag behöver både på kontoret och vid arbete hemma?</a:t>
            </a:r>
          </a:p>
          <a:p>
            <a:pPr fontAlgn="base"/>
            <a:r>
              <a:rPr lang="sv-SE" sz="1800" dirty="0">
                <a:cs typeface="Arial"/>
              </a:rPr>
              <a:t>Hur följer vi upp det vi beslutat?</a:t>
            </a:r>
          </a:p>
          <a:p>
            <a:pPr lvl="1" fontAlgn="base"/>
            <a:endParaRPr lang="sv-SE" sz="1800" dirty="0">
              <a:cs typeface="Arial"/>
            </a:endParaRPr>
          </a:p>
          <a:p>
            <a:pPr marL="0" indent="0" fontAlgn="base">
              <a:buNone/>
            </a:pPr>
            <a:endParaRPr lang="sv-SE" sz="1800" dirty="0">
              <a:cs typeface="Arial"/>
            </a:endParaRPr>
          </a:p>
          <a:p>
            <a:pPr marL="0" indent="0">
              <a:buNone/>
            </a:pPr>
            <a:endParaRPr lang="sv-SE" sz="1800" dirty="0">
              <a:cs typeface="Arial"/>
            </a:endParaRPr>
          </a:p>
          <a:p>
            <a:pPr marL="0" indent="0">
              <a:buNone/>
            </a:pPr>
            <a:endParaRPr lang="sv-SE" sz="1800" dirty="0">
              <a:cs typeface="Arial"/>
            </a:endParaRPr>
          </a:p>
          <a:p>
            <a:pPr marL="0" indent="0">
              <a:buNone/>
            </a:pPr>
            <a:endParaRPr lang="sv-SE" sz="1800" dirty="0">
              <a:cs typeface="Arial"/>
            </a:endParaRPr>
          </a:p>
        </p:txBody>
      </p:sp>
      <p:sp>
        <p:nvSpPr>
          <p:cNvPr id="4" name="Rubrik 1">
            <a:extLst>
              <a:ext uri="{FF2B5EF4-FFF2-40B4-BE49-F238E27FC236}">
                <a16:creationId xmlns:a16="http://schemas.microsoft.com/office/drawing/2014/main" id="{565D38A3-6105-8A47-B93F-996C42B5791F}"/>
              </a:ext>
            </a:extLst>
          </p:cNvPr>
          <p:cNvSpPr txBox="1">
            <a:spLocks/>
          </p:cNvSpPr>
          <p:nvPr/>
        </p:nvSpPr>
        <p:spPr>
          <a:xfrm>
            <a:off x="0" y="1"/>
            <a:ext cx="12191999" cy="1223318"/>
          </a:xfrm>
          <a:prstGeom prst="rect">
            <a:avLst/>
          </a:prstGeom>
          <a:solidFill>
            <a:schemeClr val="accent3"/>
          </a:solidFill>
        </p:spPr>
        <p:txBody>
          <a:bodyPr vert="horz" lIns="36000" tIns="45720" rIns="91440" bIns="45720" rtlCol="0" anchor="ctr" anchorCtr="0">
            <a:noAutofit/>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r>
              <a:rPr lang="sv-SE" sz="2400" dirty="0">
                <a:solidFill>
                  <a:srgbClr val="C00000"/>
                </a:solidFill>
              </a:rPr>
              <a:t>Steg 3</a:t>
            </a:r>
          </a:p>
        </p:txBody>
      </p:sp>
      <p:pic>
        <p:nvPicPr>
          <p:cNvPr id="9" name="Bild 8" descr="Spelbok kontur">
            <a:extLst>
              <a:ext uri="{FF2B5EF4-FFF2-40B4-BE49-F238E27FC236}">
                <a16:creationId xmlns:a16="http://schemas.microsoft.com/office/drawing/2014/main" id="{A4D30C88-BD31-2027-DBE1-EDEAB2AFF48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48019" y="1991687"/>
            <a:ext cx="1324062" cy="1324062"/>
          </a:xfrm>
          <a:prstGeom prst="rect">
            <a:avLst/>
          </a:prstGeom>
        </p:spPr>
      </p:pic>
      <p:pic>
        <p:nvPicPr>
          <p:cNvPr id="11" name="Bild 10" descr="Vetenskapligt tänkande kontur">
            <a:extLst>
              <a:ext uri="{FF2B5EF4-FFF2-40B4-BE49-F238E27FC236}">
                <a16:creationId xmlns:a16="http://schemas.microsoft.com/office/drawing/2014/main" id="{EB609B0D-2DE9-9F15-86A3-92A7C4C9724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48019" y="4281881"/>
            <a:ext cx="1324062" cy="1324062"/>
          </a:xfrm>
          <a:prstGeom prst="rect">
            <a:avLst/>
          </a:prstGeom>
        </p:spPr>
      </p:pic>
    </p:spTree>
    <p:extLst>
      <p:ext uri="{BB962C8B-B14F-4D97-AF65-F5344CB8AC3E}">
        <p14:creationId xmlns:p14="http://schemas.microsoft.com/office/powerpoint/2010/main" val="10852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79DBB7B-C089-4AC1-A2B8-E2767B45998E}"/>
              </a:ext>
            </a:extLst>
          </p:cNvPr>
          <p:cNvSpPr>
            <a:spLocks noGrp="1"/>
          </p:cNvSpPr>
          <p:nvPr>
            <p:ph type="ctrTitle"/>
          </p:nvPr>
        </p:nvSpPr>
        <p:spPr/>
        <p:txBody>
          <a:bodyPr/>
          <a:lstStyle/>
          <a:p>
            <a:r>
              <a:rPr lang="sv-SE" dirty="0"/>
              <a:t>Tack för idag!</a:t>
            </a:r>
          </a:p>
        </p:txBody>
      </p:sp>
    </p:spTree>
    <p:extLst>
      <p:ext uri="{BB962C8B-B14F-4D97-AF65-F5344CB8AC3E}">
        <p14:creationId xmlns:p14="http://schemas.microsoft.com/office/powerpoint/2010/main" val="3827327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EA68152-5EE9-5D10-AC9D-8D57CD2297AE}"/>
              </a:ext>
            </a:extLst>
          </p:cNvPr>
          <p:cNvSpPr>
            <a:spLocks noGrp="1"/>
          </p:cNvSpPr>
          <p:nvPr>
            <p:ph type="title"/>
          </p:nvPr>
        </p:nvSpPr>
        <p:spPr>
          <a:xfrm>
            <a:off x="942975" y="271200"/>
            <a:ext cx="3932237" cy="722770"/>
          </a:xfrm>
        </p:spPr>
        <p:txBody>
          <a:bodyPr anchor="b">
            <a:normAutofit/>
          </a:bodyPr>
          <a:lstStyle/>
          <a:p>
            <a:r>
              <a:rPr lang="sv-SE" dirty="0"/>
              <a:t>Hybridarbete</a:t>
            </a:r>
          </a:p>
        </p:txBody>
      </p:sp>
      <p:pic>
        <p:nvPicPr>
          <p:cNvPr id="4" name="Bildobjekt 3">
            <a:extLst>
              <a:ext uri="{FF2B5EF4-FFF2-40B4-BE49-F238E27FC236}">
                <a16:creationId xmlns:a16="http://schemas.microsoft.com/office/drawing/2014/main" id="{B3A3ACFD-A9EB-897B-5AA9-707F939D7DCE}"/>
              </a:ext>
            </a:extLst>
          </p:cNvPr>
          <p:cNvPicPr>
            <a:picLocks noChangeAspect="1"/>
          </p:cNvPicPr>
          <p:nvPr/>
        </p:nvPicPr>
        <p:blipFill>
          <a:blip r:embed="rId2"/>
          <a:stretch>
            <a:fillRect/>
          </a:stretch>
        </p:blipFill>
        <p:spPr>
          <a:xfrm>
            <a:off x="8914359" y="2169338"/>
            <a:ext cx="1830453" cy="2578103"/>
          </a:xfrm>
          <a:prstGeom prst="rect">
            <a:avLst/>
          </a:prstGeom>
          <a:no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3" name="Platshållare för innehåll 2">
            <a:extLst>
              <a:ext uri="{FF2B5EF4-FFF2-40B4-BE49-F238E27FC236}">
                <a16:creationId xmlns:a16="http://schemas.microsoft.com/office/drawing/2014/main" id="{957D2643-FA47-C97B-1906-5B4ADD05DDA4}"/>
              </a:ext>
            </a:extLst>
          </p:cNvPr>
          <p:cNvSpPr>
            <a:spLocks noGrp="1"/>
          </p:cNvSpPr>
          <p:nvPr>
            <p:ph type="body" sz="half" idx="2"/>
          </p:nvPr>
        </p:nvSpPr>
        <p:spPr>
          <a:xfrm>
            <a:off x="934496" y="1096147"/>
            <a:ext cx="6506539" cy="4061068"/>
          </a:xfrm>
        </p:spPr>
        <p:txBody>
          <a:bodyPr>
            <a:normAutofit/>
          </a:bodyPr>
          <a:lstStyle/>
          <a:p>
            <a:pPr marL="0" indent="0">
              <a:buNone/>
            </a:pPr>
            <a:r>
              <a:rPr lang="sv-SE" sz="1900" dirty="0"/>
              <a:t>Ställningstaganden som Svenska Röda Korset har gjort:</a:t>
            </a:r>
          </a:p>
          <a:p>
            <a:pPr marL="0" indent="0">
              <a:buNone/>
            </a:pPr>
            <a:r>
              <a:rPr lang="sv-SE" sz="1900" dirty="0"/>
              <a:t> </a:t>
            </a:r>
          </a:p>
          <a:p>
            <a:endParaRPr lang="sv-SE" sz="1900" dirty="0"/>
          </a:p>
          <a:p>
            <a:endParaRPr lang="sv-SE" sz="1900" dirty="0"/>
          </a:p>
        </p:txBody>
      </p:sp>
      <p:sp>
        <p:nvSpPr>
          <p:cNvPr id="5" name="textruta 4">
            <a:extLst>
              <a:ext uri="{FF2B5EF4-FFF2-40B4-BE49-F238E27FC236}">
                <a16:creationId xmlns:a16="http://schemas.microsoft.com/office/drawing/2014/main" id="{4AE34AF3-A109-0DF2-507C-BAC4A42BC360}"/>
              </a:ext>
            </a:extLst>
          </p:cNvPr>
          <p:cNvSpPr txBox="1"/>
          <p:nvPr/>
        </p:nvSpPr>
        <p:spPr>
          <a:xfrm>
            <a:off x="823654" y="6312415"/>
            <a:ext cx="5835330" cy="461665"/>
          </a:xfrm>
          <a:prstGeom prst="rect">
            <a:avLst/>
          </a:prstGeom>
          <a:noFill/>
        </p:spPr>
        <p:txBody>
          <a:bodyPr wrap="square" rtlCol="0">
            <a:spAutoFit/>
          </a:bodyPr>
          <a:lstStyle/>
          <a:p>
            <a:r>
              <a:rPr lang="sv-SE" sz="1200" dirty="0"/>
              <a:t>Riktlinjen hittar du här: </a:t>
            </a:r>
          </a:p>
          <a:p>
            <a:r>
              <a:rPr lang="sv-SE" sz="1200" dirty="0">
                <a:hlinkClick r:id="rId3"/>
              </a:rPr>
              <a:t>Hybridarbete - tjänstepersonsorganisationen – Kunskapsbanken (rodakorset.se)</a:t>
            </a:r>
            <a:endParaRPr lang="sv-SE" sz="1200" dirty="0"/>
          </a:p>
        </p:txBody>
      </p:sp>
      <p:sp>
        <p:nvSpPr>
          <p:cNvPr id="8" name="Platshållare för innehåll 3">
            <a:extLst>
              <a:ext uri="{FF2B5EF4-FFF2-40B4-BE49-F238E27FC236}">
                <a16:creationId xmlns:a16="http://schemas.microsoft.com/office/drawing/2014/main" id="{08E5C276-4932-17AE-D7EF-7DF2B0EE281A}"/>
              </a:ext>
            </a:extLst>
          </p:cNvPr>
          <p:cNvSpPr txBox="1">
            <a:spLocks/>
          </p:cNvSpPr>
          <p:nvPr/>
        </p:nvSpPr>
        <p:spPr>
          <a:xfrm>
            <a:off x="1506567" y="1895375"/>
            <a:ext cx="5473073" cy="4254937"/>
          </a:xfrm>
          <a:prstGeom prst="rect">
            <a:avLst/>
          </a:prstGeom>
          <a:solidFill>
            <a:schemeClr val="accent4">
              <a:lumMod val="20000"/>
              <a:lumOff val="80000"/>
            </a:schemeClr>
          </a:solidFill>
        </p:spPr>
        <p:txBody>
          <a:bodyPr vert="horz" lIns="91440" tIns="45720" rIns="91440" bIns="45720" rtlCol="0" anchor="t">
            <a:normAutofit fontScale="92500" lnSpcReduction="10000"/>
          </a:bodyPr>
          <a:lstStyle>
            <a:lvl1pPr marL="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15900" indent="-215900"/>
            <a:endParaRPr lang="sv-SE" dirty="0">
              <a:cs typeface="Arial"/>
            </a:endParaRPr>
          </a:p>
          <a:p>
            <a:pPr marL="215900" indent="-215900"/>
            <a:r>
              <a:rPr lang="sv-SE" dirty="0"/>
              <a:t>   Vi tror på att det är viktigt att bygga en stark kultur genom mänskliga möten där vi känner samhörighet både inom och över enhets- och avdelningsgränserna.</a:t>
            </a:r>
            <a:endParaRPr lang="sv-SE" dirty="0">
              <a:cs typeface="Arial"/>
            </a:endParaRPr>
          </a:p>
          <a:p>
            <a:pPr marL="215900" indent="-215900"/>
            <a:endParaRPr lang="sv-SE" dirty="0">
              <a:cs typeface="Arial"/>
            </a:endParaRPr>
          </a:p>
          <a:p>
            <a:pPr marL="215900" indent="-215900"/>
            <a:r>
              <a:rPr lang="sv-SE" dirty="0"/>
              <a:t>   Vi stärker kommunikation och samspel när vi träffas oplanerat och planerat. Komplexa och kreativa processer gagnas när vi träffas fysiskt.</a:t>
            </a:r>
            <a:endParaRPr lang="sv-SE" dirty="0">
              <a:cs typeface="Arial"/>
            </a:endParaRPr>
          </a:p>
          <a:p>
            <a:pPr marL="215900" indent="-215900"/>
            <a:endParaRPr lang="sv-SE" dirty="0">
              <a:cs typeface="Arial"/>
            </a:endParaRPr>
          </a:p>
          <a:p>
            <a:pPr marL="215900" indent="-215900"/>
            <a:r>
              <a:rPr lang="sv-SE" dirty="0"/>
              <a:t>   Vi tror på en mix av kunna arbeta på kontoret och på distans när det är möjligt. Vi har aktivitetsbaserade arbetssätt i funktionella lokaler för att vi som medarbetare ska vara hållbara över tid.</a:t>
            </a:r>
            <a:endParaRPr lang="sv-SE" dirty="0">
              <a:cs typeface="Arial"/>
            </a:endParaRPr>
          </a:p>
          <a:p>
            <a:pPr marL="215900" indent="-215900"/>
            <a:endParaRPr lang="sv-SE" dirty="0">
              <a:cs typeface="Arial"/>
            </a:endParaRPr>
          </a:p>
        </p:txBody>
      </p:sp>
      <p:sp>
        <p:nvSpPr>
          <p:cNvPr id="9" name="Ellips 8">
            <a:extLst>
              <a:ext uri="{FF2B5EF4-FFF2-40B4-BE49-F238E27FC236}">
                <a16:creationId xmlns:a16="http://schemas.microsoft.com/office/drawing/2014/main" id="{7E39F510-E8D1-BFC9-B924-9580463F8732}"/>
              </a:ext>
            </a:extLst>
          </p:cNvPr>
          <p:cNvSpPr/>
          <p:nvPr/>
        </p:nvSpPr>
        <p:spPr>
          <a:xfrm>
            <a:off x="834314" y="1700785"/>
            <a:ext cx="889866" cy="889866"/>
          </a:xfrm>
          <a:prstGeom prst="ellipse">
            <a:avLst/>
          </a:prstGeom>
          <a:solidFill>
            <a:schemeClr val="bg2">
              <a:lumMod val="85000"/>
            </a:schemeClr>
          </a:solidFill>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10" name="Rektangel 9" descr="Grupp">
            <a:extLst>
              <a:ext uri="{FF2B5EF4-FFF2-40B4-BE49-F238E27FC236}">
                <a16:creationId xmlns:a16="http://schemas.microsoft.com/office/drawing/2014/main" id="{73ED059D-3E34-5D41-A23B-E0DECEFD68D4}"/>
              </a:ext>
            </a:extLst>
          </p:cNvPr>
          <p:cNvSpPr/>
          <p:nvPr/>
        </p:nvSpPr>
        <p:spPr>
          <a:xfrm>
            <a:off x="1021186" y="1887657"/>
            <a:ext cx="516122" cy="516122"/>
          </a:xfrm>
          <a:prstGeom prst="rect">
            <a:avLst/>
          </a:prstGeom>
          <a: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1" name="Ellips 10">
            <a:extLst>
              <a:ext uri="{FF2B5EF4-FFF2-40B4-BE49-F238E27FC236}">
                <a16:creationId xmlns:a16="http://schemas.microsoft.com/office/drawing/2014/main" id="{997028FE-6D65-7EED-BF17-4BF6AD8927B9}"/>
              </a:ext>
            </a:extLst>
          </p:cNvPr>
          <p:cNvSpPr/>
          <p:nvPr/>
        </p:nvSpPr>
        <p:spPr>
          <a:xfrm>
            <a:off x="823654" y="3230703"/>
            <a:ext cx="889866" cy="88986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12" name="Rektangel 11" descr="Palette">
            <a:extLst>
              <a:ext uri="{FF2B5EF4-FFF2-40B4-BE49-F238E27FC236}">
                <a16:creationId xmlns:a16="http://schemas.microsoft.com/office/drawing/2014/main" id="{C1A6C85E-215F-08A7-5FC7-C3DF3788BE69}"/>
              </a:ext>
            </a:extLst>
          </p:cNvPr>
          <p:cNvSpPr/>
          <p:nvPr/>
        </p:nvSpPr>
        <p:spPr>
          <a:xfrm>
            <a:off x="1028293" y="3417575"/>
            <a:ext cx="516122" cy="516122"/>
          </a:xfrm>
          <a:prstGeom prst="rect">
            <a:avLst/>
          </a:prstGeom>
          <a: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
        <p:nvSpPr>
          <p:cNvPr id="13" name="Ellips 12">
            <a:extLst>
              <a:ext uri="{FF2B5EF4-FFF2-40B4-BE49-F238E27FC236}">
                <a16:creationId xmlns:a16="http://schemas.microsoft.com/office/drawing/2014/main" id="{1E44E37E-B84F-5383-25CE-8C86868817FC}"/>
              </a:ext>
            </a:extLst>
          </p:cNvPr>
          <p:cNvSpPr/>
          <p:nvPr/>
        </p:nvSpPr>
        <p:spPr>
          <a:xfrm>
            <a:off x="834314" y="4690507"/>
            <a:ext cx="889866" cy="889866"/>
          </a:xfrm>
          <a:prstGeom prst="ellipse">
            <a:avLst/>
          </a:prstGeom>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14" name="Rektangel 13" descr="Smiling Face with No Fill">
            <a:extLst>
              <a:ext uri="{FF2B5EF4-FFF2-40B4-BE49-F238E27FC236}">
                <a16:creationId xmlns:a16="http://schemas.microsoft.com/office/drawing/2014/main" id="{F7235377-2845-095A-B0D5-1AFE9DA28C18}"/>
              </a:ext>
            </a:extLst>
          </p:cNvPr>
          <p:cNvSpPr/>
          <p:nvPr/>
        </p:nvSpPr>
        <p:spPr>
          <a:xfrm>
            <a:off x="1005817" y="4877379"/>
            <a:ext cx="516122" cy="516122"/>
          </a:xfrm>
          <a:prstGeom prst="rect">
            <a:avLst/>
          </a:prstGeom>
          <a: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a:blipFill>
          <a:ln>
            <a:noFill/>
          </a:ln>
        </p:spPr>
        <p:style>
          <a:lnRef idx="2">
            <a:scrgbClr r="0" g="0" b="0"/>
          </a:lnRef>
          <a:fillRef idx="1">
            <a:scrgbClr r="0" g="0" b="0"/>
          </a:fillRef>
          <a:effectRef idx="0">
            <a:schemeClr val="accent2">
              <a:hueOff val="0"/>
              <a:satOff val="0"/>
              <a:lumOff val="0"/>
              <a:alphaOff val="0"/>
            </a:schemeClr>
          </a:effectRef>
          <a:fontRef idx="minor">
            <a:schemeClr val="lt1"/>
          </a:fontRef>
        </p:style>
      </p:sp>
    </p:spTree>
    <p:extLst>
      <p:ext uri="{BB962C8B-B14F-4D97-AF65-F5344CB8AC3E}">
        <p14:creationId xmlns:p14="http://schemas.microsoft.com/office/powerpoint/2010/main" val="1405631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xEl>
                                              <p:pRg st="1" end="1"/>
                                            </p:txEl>
                                          </p:spTgt>
                                        </p:tgtEl>
                                        <p:attrNameLst>
                                          <p:attrName>style.visibility</p:attrName>
                                        </p:attrNameLst>
                                      </p:cBhvr>
                                      <p:to>
                                        <p:strVal val="visible"/>
                                      </p:to>
                                    </p:set>
                                    <p:animEffect transition="in" filter="fade">
                                      <p:cBhvr>
                                        <p:cTn id="7" dur="1000"/>
                                        <p:tgtEl>
                                          <p:spTgt spid="8">
                                            <p:txEl>
                                              <p:pRg st="1" end="1"/>
                                            </p:txEl>
                                          </p:spTgt>
                                        </p:tgtEl>
                                      </p:cBhvr>
                                    </p:animEffect>
                                    <p:anim calcmode="lin" valueType="num">
                                      <p:cBhvr>
                                        <p:cTn id="8"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3" end="3"/>
                                            </p:txEl>
                                          </p:spTgt>
                                        </p:tgtEl>
                                        <p:attrNameLst>
                                          <p:attrName>style.visibility</p:attrName>
                                        </p:attrNameLst>
                                      </p:cBhvr>
                                      <p:to>
                                        <p:strVal val="visible"/>
                                      </p:to>
                                    </p:set>
                                    <p:animEffect transition="in" filter="fade">
                                      <p:cBhvr>
                                        <p:cTn id="14" dur="1000"/>
                                        <p:tgtEl>
                                          <p:spTgt spid="8">
                                            <p:txEl>
                                              <p:pRg st="3" end="3"/>
                                            </p:txEl>
                                          </p:spTgt>
                                        </p:tgtEl>
                                      </p:cBhvr>
                                    </p:animEffect>
                                    <p:anim calcmode="lin" valueType="num">
                                      <p:cBhvr>
                                        <p:cTn id="15"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8">
                                            <p:txEl>
                                              <p:pRg st="5" end="5"/>
                                            </p:txEl>
                                          </p:spTgt>
                                        </p:tgtEl>
                                        <p:attrNameLst>
                                          <p:attrName>style.visibility</p:attrName>
                                        </p:attrNameLst>
                                      </p:cBhvr>
                                      <p:to>
                                        <p:strVal val="visible"/>
                                      </p:to>
                                    </p:set>
                                    <p:animEffect transition="in" filter="fade">
                                      <p:cBhvr>
                                        <p:cTn id="21" dur="1000"/>
                                        <p:tgtEl>
                                          <p:spTgt spid="8">
                                            <p:txEl>
                                              <p:pRg st="5" end="5"/>
                                            </p:txEl>
                                          </p:spTgt>
                                        </p:tgtEl>
                                      </p:cBhvr>
                                    </p:animEffect>
                                    <p:anim calcmode="lin" valueType="num">
                                      <p:cBhvr>
                                        <p:cTn id="22"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a:extLst>
              <a:ext uri="{FF2B5EF4-FFF2-40B4-BE49-F238E27FC236}">
                <a16:creationId xmlns:a16="http://schemas.microsoft.com/office/drawing/2014/main" id="{6B6FBA04-6DD9-4DB1-0C49-3C571C350EE4}"/>
              </a:ext>
            </a:extLst>
          </p:cNvPr>
          <p:cNvSpPr>
            <a:spLocks noGrp="1"/>
          </p:cNvSpPr>
          <p:nvPr>
            <p:ph type="title"/>
          </p:nvPr>
        </p:nvSpPr>
        <p:spPr>
          <a:xfrm>
            <a:off x="942975" y="865381"/>
            <a:ext cx="10304744" cy="573306"/>
          </a:xfrm>
          <a:solidFill>
            <a:schemeClr val="accent3"/>
          </a:solidFill>
        </p:spPr>
        <p:txBody>
          <a:bodyPr anchor="ctr">
            <a:normAutofit/>
          </a:bodyPr>
          <a:lstStyle/>
          <a:p>
            <a:r>
              <a:rPr lang="sv-SE" sz="1800" dirty="0"/>
              <a:t>Distansarbete verkar:</a:t>
            </a:r>
          </a:p>
        </p:txBody>
      </p:sp>
      <p:sp>
        <p:nvSpPr>
          <p:cNvPr id="9" name="Platshållare för innehåll 8">
            <a:extLst>
              <a:ext uri="{FF2B5EF4-FFF2-40B4-BE49-F238E27FC236}">
                <a16:creationId xmlns:a16="http://schemas.microsoft.com/office/drawing/2014/main" id="{E495660C-7482-9AA1-4D97-5711D2B3CC35}"/>
              </a:ext>
            </a:extLst>
          </p:cNvPr>
          <p:cNvSpPr>
            <a:spLocks noGrp="1"/>
          </p:cNvSpPr>
          <p:nvPr>
            <p:ph idx="1"/>
          </p:nvPr>
        </p:nvSpPr>
        <p:spPr>
          <a:xfrm>
            <a:off x="942975" y="1438687"/>
            <a:ext cx="10304744" cy="915369"/>
          </a:xfrm>
          <a:ln>
            <a:solidFill>
              <a:schemeClr val="accent3"/>
            </a:solidFill>
          </a:ln>
        </p:spPr>
        <p:txBody>
          <a:bodyPr anchor="ctr">
            <a:normAutofit/>
          </a:bodyPr>
          <a:lstStyle/>
          <a:p>
            <a:r>
              <a:rPr lang="sv-SE" sz="1400" dirty="0"/>
              <a:t>Öka arbetstillfredsställelse och engagemang</a:t>
            </a:r>
          </a:p>
          <a:p>
            <a:r>
              <a:rPr lang="sv-SE" sz="1400" dirty="0"/>
              <a:t>Minska stressen</a:t>
            </a:r>
          </a:p>
          <a:p>
            <a:r>
              <a:rPr lang="sv-SE" sz="1400" dirty="0"/>
              <a:t>Bibehålla eller öka produktiviteten</a:t>
            </a:r>
          </a:p>
        </p:txBody>
      </p:sp>
      <p:sp>
        <p:nvSpPr>
          <p:cNvPr id="12" name="Rubrik 7">
            <a:extLst>
              <a:ext uri="{FF2B5EF4-FFF2-40B4-BE49-F238E27FC236}">
                <a16:creationId xmlns:a16="http://schemas.microsoft.com/office/drawing/2014/main" id="{1DCDD134-3921-B357-9F0B-68405918BDD0}"/>
              </a:ext>
            </a:extLst>
          </p:cNvPr>
          <p:cNvSpPr txBox="1">
            <a:spLocks/>
          </p:cNvSpPr>
          <p:nvPr/>
        </p:nvSpPr>
        <p:spPr>
          <a:xfrm>
            <a:off x="942975" y="2503424"/>
            <a:ext cx="10304744" cy="573306"/>
          </a:xfrm>
          <a:prstGeom prst="rect">
            <a:avLst/>
          </a:prstGeom>
          <a:solidFill>
            <a:schemeClr val="accent4"/>
          </a:solidFill>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r>
              <a:rPr lang="sv-SE" sz="1800"/>
              <a:t>På grund av:</a:t>
            </a:r>
          </a:p>
        </p:txBody>
      </p:sp>
      <p:sp>
        <p:nvSpPr>
          <p:cNvPr id="13" name="Platshållare för innehåll 8">
            <a:extLst>
              <a:ext uri="{FF2B5EF4-FFF2-40B4-BE49-F238E27FC236}">
                <a16:creationId xmlns:a16="http://schemas.microsoft.com/office/drawing/2014/main" id="{69A0940A-B39E-E176-E030-436FD2A11742}"/>
              </a:ext>
            </a:extLst>
          </p:cNvPr>
          <p:cNvSpPr txBox="1">
            <a:spLocks/>
          </p:cNvSpPr>
          <p:nvPr/>
        </p:nvSpPr>
        <p:spPr>
          <a:xfrm>
            <a:off x="943628" y="3076730"/>
            <a:ext cx="10304091" cy="952170"/>
          </a:xfrm>
          <a:prstGeom prst="rect">
            <a:avLst/>
          </a:prstGeom>
          <a:solidFill>
            <a:schemeClr val="bg1"/>
          </a:solidFill>
          <a:ln>
            <a:solidFill>
              <a:schemeClr val="accent4"/>
            </a:solidFill>
          </a:ln>
        </p:spPr>
        <p:txBody>
          <a:bodyPr vert="horz" lIns="91440" tIns="45720" rIns="91440" bIns="45720" rtlCol="0" anchor="ctr">
            <a:normAutofit/>
          </a:bodyPr>
          <a:lstStyle>
            <a:lvl1pPr marL="2304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1pPr>
            <a:lvl2pPr marL="4608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2pPr>
            <a:lvl3pPr marL="6912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3pPr>
            <a:lvl4pPr marL="9216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22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400"/>
              <a:t>Större möjlighet till koncentration och mindre störningsmoment </a:t>
            </a:r>
          </a:p>
          <a:p>
            <a:r>
              <a:rPr lang="sv-SE" sz="1400"/>
              <a:t>Större handlingsutrymme (autonomi)</a:t>
            </a:r>
          </a:p>
          <a:p>
            <a:r>
              <a:rPr lang="sv-SE" sz="1400"/>
              <a:t>Ökad balans mellan arbete och fritid</a:t>
            </a:r>
          </a:p>
        </p:txBody>
      </p:sp>
      <p:sp>
        <p:nvSpPr>
          <p:cNvPr id="14" name="Rubrik 7">
            <a:extLst>
              <a:ext uri="{FF2B5EF4-FFF2-40B4-BE49-F238E27FC236}">
                <a16:creationId xmlns:a16="http://schemas.microsoft.com/office/drawing/2014/main" id="{65318890-5690-08DB-8777-DB4B36EE5360}"/>
              </a:ext>
            </a:extLst>
          </p:cNvPr>
          <p:cNvSpPr txBox="1">
            <a:spLocks/>
          </p:cNvSpPr>
          <p:nvPr/>
        </p:nvSpPr>
        <p:spPr>
          <a:xfrm>
            <a:off x="942975" y="4199739"/>
            <a:ext cx="10304744" cy="573306"/>
          </a:xfrm>
          <a:prstGeom prst="rect">
            <a:avLst/>
          </a:prstGeom>
          <a:solidFill>
            <a:schemeClr val="accent1"/>
          </a:solidFill>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r>
              <a:rPr lang="sv-SE" sz="1800">
                <a:solidFill>
                  <a:schemeClr val="bg1"/>
                </a:solidFill>
              </a:rPr>
              <a:t>Risker!!!</a:t>
            </a:r>
          </a:p>
        </p:txBody>
      </p:sp>
      <p:sp>
        <p:nvSpPr>
          <p:cNvPr id="15" name="Platshållare för innehåll 8">
            <a:extLst>
              <a:ext uri="{FF2B5EF4-FFF2-40B4-BE49-F238E27FC236}">
                <a16:creationId xmlns:a16="http://schemas.microsoft.com/office/drawing/2014/main" id="{E5287781-B6B7-BB5A-6DD3-BFD20444B502}"/>
              </a:ext>
            </a:extLst>
          </p:cNvPr>
          <p:cNvSpPr txBox="1">
            <a:spLocks/>
          </p:cNvSpPr>
          <p:nvPr/>
        </p:nvSpPr>
        <p:spPr>
          <a:xfrm>
            <a:off x="943628" y="4773045"/>
            <a:ext cx="10304744" cy="1344692"/>
          </a:xfrm>
          <a:prstGeom prst="rect">
            <a:avLst/>
          </a:prstGeom>
          <a:solidFill>
            <a:schemeClr val="bg1"/>
          </a:solidFill>
          <a:ln>
            <a:solidFill>
              <a:schemeClr val="accent1"/>
            </a:solidFill>
          </a:ln>
        </p:spPr>
        <p:txBody>
          <a:bodyPr vert="horz" lIns="91440" tIns="45720" rIns="91440" bIns="45720" rtlCol="0">
            <a:normAutofit/>
          </a:bodyPr>
          <a:lstStyle>
            <a:lvl1pPr marL="2304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1pPr>
            <a:lvl2pPr marL="4608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2pPr>
            <a:lvl3pPr marL="6912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3pPr>
            <a:lvl4pPr marL="9216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22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400"/>
              <a:t>Social isolering – känsla av att man tappar social kontakt, samvaro och sin plats i gruppen/organisationen </a:t>
            </a:r>
          </a:p>
          <a:p>
            <a:r>
              <a:rPr lang="sv-SE" sz="1400"/>
              <a:t>Professionell isolering – tappar kontexten och vad som är viktigt, låg grad av förnyelse, ser inte nästa steg, känsla av att man inte utvecklas.</a:t>
            </a:r>
          </a:p>
          <a:p>
            <a:r>
              <a:rPr lang="sv-SE" sz="1400"/>
              <a:t>Subgrupper blir starkare – från stuprör till sugrör</a:t>
            </a:r>
          </a:p>
          <a:p>
            <a:r>
              <a:rPr lang="sv-SE" sz="1400"/>
              <a:t>Vardagliga samspelet blir mer utmanande – svårare att bygga förtroende, se hur andra mår och be om hjälp</a:t>
            </a:r>
          </a:p>
          <a:p>
            <a:endParaRPr lang="sv-SE" sz="1400"/>
          </a:p>
          <a:p>
            <a:endParaRPr lang="sv-SE" sz="1800"/>
          </a:p>
        </p:txBody>
      </p:sp>
      <p:sp>
        <p:nvSpPr>
          <p:cNvPr id="3" name="textruta 2">
            <a:extLst>
              <a:ext uri="{FF2B5EF4-FFF2-40B4-BE49-F238E27FC236}">
                <a16:creationId xmlns:a16="http://schemas.microsoft.com/office/drawing/2014/main" id="{B3885C74-A4F7-E7C2-A226-A1CA4AF6886A}"/>
              </a:ext>
            </a:extLst>
          </p:cNvPr>
          <p:cNvSpPr txBox="1"/>
          <p:nvPr/>
        </p:nvSpPr>
        <p:spPr>
          <a:xfrm>
            <a:off x="942975" y="6321105"/>
            <a:ext cx="6099858" cy="400110"/>
          </a:xfrm>
          <a:prstGeom prst="rect">
            <a:avLst/>
          </a:prstGeom>
          <a:noFill/>
        </p:spPr>
        <p:txBody>
          <a:bodyPr wrap="square">
            <a:spAutoFit/>
          </a:bodyPr>
          <a:lstStyle/>
          <a:p>
            <a:pPr marL="0" marR="0">
              <a:spcBef>
                <a:spcPts val="0"/>
              </a:spcBef>
              <a:spcAft>
                <a:spcPts val="0"/>
              </a:spcAft>
            </a:pPr>
            <a:r>
              <a:rPr lang="sv-SE" sz="1000"/>
              <a:t>Referens: Leif Denti, </a:t>
            </a:r>
            <a:r>
              <a:rPr lang="sv-SE" sz="1000">
                <a:effectLst/>
              </a:rPr>
              <a:t>forskare arbets- och </a:t>
            </a:r>
            <a:r>
              <a:rPr lang="sv-SE" sz="1000" err="1">
                <a:effectLst/>
              </a:rPr>
              <a:t>organisationspykologi</a:t>
            </a:r>
            <a:r>
              <a:rPr lang="sv-SE" sz="1000">
                <a:effectLst/>
              </a:rPr>
              <a:t> Göteborgs universitet</a:t>
            </a:r>
          </a:p>
          <a:p>
            <a:pPr marL="0" marR="0">
              <a:spcBef>
                <a:spcPts val="0"/>
              </a:spcBef>
              <a:spcAft>
                <a:spcPts val="0"/>
              </a:spcAft>
            </a:pPr>
            <a:r>
              <a:rPr lang="sv-SE" sz="1000"/>
              <a:t>Caroline </a:t>
            </a:r>
            <a:r>
              <a:rPr lang="sv-SE" sz="1000" err="1"/>
              <a:t>Lornudd</a:t>
            </a:r>
            <a:r>
              <a:rPr lang="sv-SE" sz="1000"/>
              <a:t>, psykolog, forskare hållbart arbetsliv, Karolinska Institutet</a:t>
            </a:r>
            <a:endParaRPr lang="sv-SE" sz="1000">
              <a:effectLst/>
            </a:endParaRPr>
          </a:p>
        </p:txBody>
      </p:sp>
      <p:sp>
        <p:nvSpPr>
          <p:cNvPr id="2" name="Rubrik 1">
            <a:extLst>
              <a:ext uri="{FF2B5EF4-FFF2-40B4-BE49-F238E27FC236}">
                <a16:creationId xmlns:a16="http://schemas.microsoft.com/office/drawing/2014/main" id="{2273516F-3AB1-D745-D01C-55293CEBF4B1}"/>
              </a:ext>
            </a:extLst>
          </p:cNvPr>
          <p:cNvSpPr txBox="1">
            <a:spLocks/>
          </p:cNvSpPr>
          <p:nvPr/>
        </p:nvSpPr>
        <p:spPr>
          <a:xfrm>
            <a:off x="852895" y="182508"/>
            <a:ext cx="9492460" cy="436992"/>
          </a:xfrm>
          <a:prstGeom prst="rect">
            <a:avLst/>
          </a:prstGeom>
        </p:spPr>
        <p:txBody>
          <a:bodyPr vert="horz" lIns="91440" tIns="45720" rIns="91440" bIns="45720" rtlCol="0" anchor="b" anchorCtr="0">
            <a:normAutofit fontScale="77500" lnSpcReduction="200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r>
              <a:rPr lang="sv-SE" dirty="0"/>
              <a:t>Vad säger forskningen?</a:t>
            </a:r>
          </a:p>
        </p:txBody>
      </p:sp>
    </p:spTree>
    <p:extLst>
      <p:ext uri="{BB962C8B-B14F-4D97-AF65-F5344CB8AC3E}">
        <p14:creationId xmlns:p14="http://schemas.microsoft.com/office/powerpoint/2010/main" val="208053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a:extLst>
              <a:ext uri="{FF2B5EF4-FFF2-40B4-BE49-F238E27FC236}">
                <a16:creationId xmlns:a16="http://schemas.microsoft.com/office/drawing/2014/main" id="{F31F098F-6E8C-5CBD-FD19-D1D03E247B10}"/>
              </a:ext>
            </a:extLst>
          </p:cNvPr>
          <p:cNvSpPr>
            <a:spLocks noGrp="1"/>
          </p:cNvSpPr>
          <p:nvPr>
            <p:ph type="body" idx="1"/>
          </p:nvPr>
        </p:nvSpPr>
        <p:spPr>
          <a:xfrm>
            <a:off x="2182524" y="1807044"/>
            <a:ext cx="2730811" cy="617460"/>
          </a:xfrm>
        </p:spPr>
        <p:txBody>
          <a:bodyPr/>
          <a:lstStyle/>
          <a:p>
            <a:r>
              <a:rPr lang="sv-SE" sz="2000"/>
              <a:t>Kontoret</a:t>
            </a:r>
          </a:p>
        </p:txBody>
      </p:sp>
      <p:sp>
        <p:nvSpPr>
          <p:cNvPr id="5" name="Platshållare för innehåll 4">
            <a:extLst>
              <a:ext uri="{FF2B5EF4-FFF2-40B4-BE49-F238E27FC236}">
                <a16:creationId xmlns:a16="http://schemas.microsoft.com/office/drawing/2014/main" id="{CAF98224-D3C5-22DC-562B-5BD09D0CDB32}"/>
              </a:ext>
            </a:extLst>
          </p:cNvPr>
          <p:cNvSpPr>
            <a:spLocks noGrp="1"/>
          </p:cNvSpPr>
          <p:nvPr>
            <p:ph sz="half" idx="2"/>
          </p:nvPr>
        </p:nvSpPr>
        <p:spPr>
          <a:xfrm>
            <a:off x="953335" y="2571652"/>
            <a:ext cx="4139525" cy="3333396"/>
          </a:xfrm>
        </p:spPr>
        <p:txBody>
          <a:bodyPr/>
          <a:lstStyle/>
          <a:p>
            <a:r>
              <a:rPr lang="sv-SE" dirty="0"/>
              <a:t>Komplexa arbetsuppgifter</a:t>
            </a:r>
          </a:p>
          <a:p>
            <a:r>
              <a:rPr lang="sv-SE" dirty="0"/>
              <a:t>Samverkan med andra</a:t>
            </a:r>
          </a:p>
          <a:p>
            <a:r>
              <a:rPr lang="sv-SE" dirty="0"/>
              <a:t>Fatta beslut som grupp</a:t>
            </a:r>
          </a:p>
          <a:p>
            <a:r>
              <a:rPr lang="sv-SE" dirty="0"/>
              <a:t>Introduktion av nya medarbetare</a:t>
            </a:r>
          </a:p>
          <a:p>
            <a:r>
              <a:rPr lang="sv-SE" dirty="0"/>
              <a:t>Medarbetarsamtal / coachande samtal</a:t>
            </a:r>
          </a:p>
          <a:p>
            <a:r>
              <a:rPr lang="sv-SE" dirty="0"/>
              <a:t>Kreativt arbete</a:t>
            </a:r>
          </a:p>
          <a:p>
            <a:r>
              <a:rPr lang="sv-SE" dirty="0"/>
              <a:t>Krishantering</a:t>
            </a:r>
          </a:p>
          <a:p>
            <a:endParaRPr lang="sv-SE" dirty="0"/>
          </a:p>
          <a:p>
            <a:endParaRPr lang="sv-SE" dirty="0"/>
          </a:p>
          <a:p>
            <a:endParaRPr lang="sv-SE" dirty="0"/>
          </a:p>
        </p:txBody>
      </p:sp>
      <p:pic>
        <p:nvPicPr>
          <p:cNvPr id="6" name="Platshållare för innehåll 5" descr="Styrelse med hel fyllning">
            <a:extLst>
              <a:ext uri="{FF2B5EF4-FFF2-40B4-BE49-F238E27FC236}">
                <a16:creationId xmlns:a16="http://schemas.microsoft.com/office/drawing/2014/main" id="{B5C8868A-986A-0313-9CC9-2A1E5DE0DE12}"/>
              </a:ext>
            </a:extLst>
          </p:cNvPr>
          <p:cNvPicPr>
            <a:picLocks noGrp="1" noChangeAspect="1"/>
          </p:cNvPicPr>
          <p:nvPr>
            <p:ph sz="quarter" idx="4"/>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53336" y="1590514"/>
            <a:ext cx="914400" cy="914400"/>
          </a:xfrm>
        </p:spPr>
      </p:pic>
      <p:sp>
        <p:nvSpPr>
          <p:cNvPr id="7" name="Platshållare för text 6">
            <a:extLst>
              <a:ext uri="{FF2B5EF4-FFF2-40B4-BE49-F238E27FC236}">
                <a16:creationId xmlns:a16="http://schemas.microsoft.com/office/drawing/2014/main" id="{EDB20F0A-D573-8442-A5C4-B670EFAAA528}"/>
              </a:ext>
            </a:extLst>
          </p:cNvPr>
          <p:cNvSpPr>
            <a:spLocks noGrp="1"/>
          </p:cNvSpPr>
          <p:nvPr>
            <p:ph type="body" idx="13"/>
          </p:nvPr>
        </p:nvSpPr>
        <p:spPr>
          <a:xfrm>
            <a:off x="7041245" y="1807044"/>
            <a:ext cx="3960000" cy="617461"/>
          </a:xfrm>
        </p:spPr>
        <p:txBody>
          <a:bodyPr/>
          <a:lstStyle/>
          <a:p>
            <a:r>
              <a:rPr lang="sv-SE" sz="2000"/>
              <a:t>Distans</a:t>
            </a:r>
          </a:p>
        </p:txBody>
      </p:sp>
      <p:pic>
        <p:nvPicPr>
          <p:cNvPr id="9" name="Bild 8" descr="Skrivbord med hel fyllning">
            <a:extLst>
              <a:ext uri="{FF2B5EF4-FFF2-40B4-BE49-F238E27FC236}">
                <a16:creationId xmlns:a16="http://schemas.microsoft.com/office/drawing/2014/main" id="{01B926DD-BA18-FF90-31DC-C19B37C7E18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126845" y="1590514"/>
            <a:ext cx="914400" cy="914400"/>
          </a:xfrm>
          <a:prstGeom prst="rect">
            <a:avLst/>
          </a:prstGeom>
        </p:spPr>
      </p:pic>
      <p:sp>
        <p:nvSpPr>
          <p:cNvPr id="10" name="Platshållare för innehåll 4">
            <a:extLst>
              <a:ext uri="{FF2B5EF4-FFF2-40B4-BE49-F238E27FC236}">
                <a16:creationId xmlns:a16="http://schemas.microsoft.com/office/drawing/2014/main" id="{9887EDB3-08D3-BC1C-EA8E-A3EA5CD7C204}"/>
              </a:ext>
            </a:extLst>
          </p:cNvPr>
          <p:cNvSpPr txBox="1">
            <a:spLocks/>
          </p:cNvSpPr>
          <p:nvPr/>
        </p:nvSpPr>
        <p:spPr>
          <a:xfrm>
            <a:off x="6126845" y="2571652"/>
            <a:ext cx="4874400" cy="3333396"/>
          </a:xfrm>
          <a:prstGeom prst="rect">
            <a:avLst/>
          </a:prstGeom>
        </p:spPr>
        <p:txBody>
          <a:bodyPr vert="horz" lIns="91440" tIns="45720" rIns="91440" bIns="45720" rtlCol="0">
            <a:normAutofit/>
          </a:bodyPr>
          <a:lstStyle>
            <a:lvl1pPr marL="216000" indent="-216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1pPr>
            <a:lvl2pPr marL="432000" indent="-216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648000" indent="-216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864000" indent="-2160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1152000" indent="-21600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a:t>Individuellt arbete</a:t>
            </a:r>
          </a:p>
          <a:p>
            <a:r>
              <a:rPr lang="sv-SE"/>
              <a:t>Tydliga och avgränsade arbetsuppgifter</a:t>
            </a:r>
          </a:p>
          <a:p>
            <a:r>
              <a:rPr lang="sv-SE"/>
              <a:t>Analys och problemlösning</a:t>
            </a:r>
          </a:p>
          <a:p>
            <a:r>
              <a:rPr lang="sv-SE"/>
              <a:t>Informationsmöte</a:t>
            </a:r>
          </a:p>
          <a:p>
            <a:r>
              <a:rPr lang="sv-SE"/>
              <a:t>Administration</a:t>
            </a:r>
          </a:p>
          <a:p>
            <a:r>
              <a:rPr lang="sv-SE"/>
              <a:t>Planering och uppföljning</a:t>
            </a:r>
          </a:p>
          <a:p>
            <a:endParaRPr lang="sv-SE"/>
          </a:p>
          <a:p>
            <a:endParaRPr lang="sv-SE"/>
          </a:p>
          <a:p>
            <a:endParaRPr lang="sv-SE"/>
          </a:p>
          <a:p>
            <a:endParaRPr lang="sv-SE"/>
          </a:p>
        </p:txBody>
      </p:sp>
      <p:sp>
        <p:nvSpPr>
          <p:cNvPr id="3" name="textruta 2">
            <a:extLst>
              <a:ext uri="{FF2B5EF4-FFF2-40B4-BE49-F238E27FC236}">
                <a16:creationId xmlns:a16="http://schemas.microsoft.com/office/drawing/2014/main" id="{DE3F231A-B4BC-2D0A-1AAB-5330E50F1ADD}"/>
              </a:ext>
            </a:extLst>
          </p:cNvPr>
          <p:cNvSpPr txBox="1"/>
          <p:nvPr/>
        </p:nvSpPr>
        <p:spPr>
          <a:xfrm>
            <a:off x="942975" y="5997939"/>
            <a:ext cx="6099858" cy="707886"/>
          </a:xfrm>
          <a:prstGeom prst="rect">
            <a:avLst/>
          </a:prstGeom>
          <a:noFill/>
        </p:spPr>
        <p:txBody>
          <a:bodyPr wrap="square">
            <a:spAutoFit/>
          </a:bodyPr>
          <a:lstStyle/>
          <a:p>
            <a:pPr marL="0" marR="0">
              <a:spcBef>
                <a:spcPts val="0"/>
              </a:spcBef>
              <a:spcAft>
                <a:spcPts val="0"/>
              </a:spcAft>
            </a:pPr>
            <a:r>
              <a:rPr lang="sv-SE" sz="1000"/>
              <a:t>Referens: Leif Denti, </a:t>
            </a:r>
            <a:r>
              <a:rPr lang="sv-SE" sz="1000">
                <a:effectLst/>
              </a:rPr>
              <a:t>forskare arbets- och </a:t>
            </a:r>
            <a:r>
              <a:rPr lang="sv-SE" sz="1000" err="1">
                <a:effectLst/>
              </a:rPr>
              <a:t>organisationspykologi</a:t>
            </a:r>
            <a:r>
              <a:rPr lang="sv-SE" sz="1000">
                <a:effectLst/>
              </a:rPr>
              <a:t> Göteborgs universitet</a:t>
            </a:r>
          </a:p>
          <a:p>
            <a:r>
              <a:rPr lang="sv-SE" sz="1000" err="1">
                <a:effectLst/>
                <a:hlinkClick r:id="rId7"/>
              </a:rPr>
              <a:t>Webbinarium</a:t>
            </a:r>
            <a:r>
              <a:rPr lang="sv-SE" sz="1000">
                <a:effectLst/>
                <a:hlinkClick r:id="rId7"/>
              </a:rPr>
              <a:t>: Framgångar och fallgropar med det hybrida kontoret</a:t>
            </a:r>
            <a:endParaRPr lang="sv-SE" sz="1000">
              <a:effectLst/>
            </a:endParaRPr>
          </a:p>
          <a:p>
            <a:r>
              <a:rPr lang="sv-SE" sz="1000">
                <a:solidFill>
                  <a:srgbClr val="595959"/>
                </a:solidFill>
                <a:hlinkClick r:id="rId8"/>
              </a:rPr>
              <a:t>Artikel: https://www.arbetsmiljoforum.se/nyheter/lagom-paa-distans-aer-baest/</a:t>
            </a:r>
            <a:endParaRPr lang="sv-SE" sz="1000"/>
          </a:p>
          <a:p>
            <a:pPr marL="0" marR="0">
              <a:spcBef>
                <a:spcPts val="0"/>
              </a:spcBef>
              <a:spcAft>
                <a:spcPts val="0"/>
              </a:spcAft>
            </a:pPr>
            <a:endParaRPr lang="sv-SE" sz="1000">
              <a:effectLst/>
            </a:endParaRPr>
          </a:p>
        </p:txBody>
      </p:sp>
      <p:sp>
        <p:nvSpPr>
          <p:cNvPr id="4" name="Rubrik 1">
            <a:extLst>
              <a:ext uri="{FF2B5EF4-FFF2-40B4-BE49-F238E27FC236}">
                <a16:creationId xmlns:a16="http://schemas.microsoft.com/office/drawing/2014/main" id="{C1F8871E-D4B8-C5A8-288D-A31F8594C68A}"/>
              </a:ext>
            </a:extLst>
          </p:cNvPr>
          <p:cNvSpPr txBox="1">
            <a:spLocks/>
          </p:cNvSpPr>
          <p:nvPr/>
        </p:nvSpPr>
        <p:spPr>
          <a:xfrm>
            <a:off x="953335" y="284234"/>
            <a:ext cx="9492460" cy="840351"/>
          </a:xfrm>
          <a:prstGeom prst="rect">
            <a:avLst/>
          </a:prstGeom>
        </p:spPr>
        <p:txBody>
          <a:bodyPr vert="horz" lIns="91440" tIns="45720" rIns="91440" bIns="45720" rtlCol="0" anchor="b" anchorCtr="0">
            <a:normAutofit fontScale="77500" lnSpcReduction="20000"/>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r>
              <a:rPr lang="sv-SE" dirty="0"/>
              <a:t>Vägledning kring vilken typ av arbetsuppgift som lämpar sig för kontoret respektive distansarbete</a:t>
            </a:r>
          </a:p>
        </p:txBody>
      </p:sp>
    </p:spTree>
    <p:extLst>
      <p:ext uri="{BB962C8B-B14F-4D97-AF65-F5344CB8AC3E}">
        <p14:creationId xmlns:p14="http://schemas.microsoft.com/office/powerpoint/2010/main" val="848138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2B618AE-4FA4-4375-8AD1-E9D67982D40B}"/>
              </a:ext>
            </a:extLst>
          </p:cNvPr>
          <p:cNvSpPr>
            <a:spLocks noGrp="1"/>
          </p:cNvSpPr>
          <p:nvPr>
            <p:ph type="title"/>
          </p:nvPr>
        </p:nvSpPr>
        <p:spPr/>
        <p:txBody>
          <a:bodyPr/>
          <a:lstStyle/>
          <a:p>
            <a:r>
              <a:rPr lang="sv-SE" dirty="0"/>
              <a:t>Var ska vi arbeta och varför?</a:t>
            </a:r>
          </a:p>
        </p:txBody>
      </p:sp>
      <p:sp>
        <p:nvSpPr>
          <p:cNvPr id="3" name="Platshållare för text 2">
            <a:extLst>
              <a:ext uri="{FF2B5EF4-FFF2-40B4-BE49-F238E27FC236}">
                <a16:creationId xmlns:a16="http://schemas.microsoft.com/office/drawing/2014/main" id="{95FA3A28-1CE4-4DE7-B08E-4A0A2D228060}"/>
              </a:ext>
            </a:extLst>
          </p:cNvPr>
          <p:cNvSpPr>
            <a:spLocks noGrp="1"/>
          </p:cNvSpPr>
          <p:nvPr>
            <p:ph type="body" idx="1"/>
          </p:nvPr>
        </p:nvSpPr>
        <p:spPr/>
        <p:txBody>
          <a:bodyPr/>
          <a:lstStyle/>
          <a:p>
            <a:endParaRPr lang="sv-SE"/>
          </a:p>
        </p:txBody>
      </p:sp>
    </p:spTree>
    <p:extLst>
      <p:ext uri="{BB962C8B-B14F-4D97-AF65-F5344CB8AC3E}">
        <p14:creationId xmlns:p14="http://schemas.microsoft.com/office/powerpoint/2010/main" val="40462106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01F609C-9C64-4D6D-A196-958BC22B3579}"/>
              </a:ext>
            </a:extLst>
          </p:cNvPr>
          <p:cNvSpPr>
            <a:spLocks noGrp="1"/>
          </p:cNvSpPr>
          <p:nvPr>
            <p:ph idx="1"/>
          </p:nvPr>
        </p:nvSpPr>
        <p:spPr>
          <a:xfrm>
            <a:off x="607074" y="1418253"/>
            <a:ext cx="8350314" cy="5122506"/>
          </a:xfrm>
        </p:spPr>
        <p:txBody>
          <a:bodyPr vert="horz" lIns="91440" tIns="45720" rIns="91440" bIns="45720" rtlCol="0" anchor="t">
            <a:normAutofit lnSpcReduction="10000"/>
          </a:bodyPr>
          <a:lstStyle/>
          <a:p>
            <a:pPr marL="0" indent="0">
              <a:buNone/>
            </a:pPr>
            <a:endParaRPr lang="sv-SE" sz="1600" dirty="0"/>
          </a:p>
          <a:p>
            <a:pPr marL="0" indent="0" fontAlgn="base">
              <a:buNone/>
            </a:pPr>
            <a:r>
              <a:rPr lang="sv-SE" sz="1800" b="1" dirty="0">
                <a:cs typeface="Arial"/>
              </a:rPr>
              <a:t>Syfte:</a:t>
            </a:r>
            <a:r>
              <a:rPr lang="en-US" sz="1800" b="1" dirty="0">
                <a:cs typeface="Arial"/>
              </a:rPr>
              <a:t>​</a:t>
            </a:r>
          </a:p>
          <a:p>
            <a:pPr fontAlgn="base"/>
            <a:r>
              <a:rPr lang="sv-SE" sz="1800" dirty="0">
                <a:cs typeface="Arial"/>
              </a:rPr>
              <a:t>Att i teamet skapa en gemensam förståelse för hur vi kan arbeta bäst tillsammans utifrån hybridarbete och aktivitetsbaserade arbetssätt.</a:t>
            </a:r>
          </a:p>
          <a:p>
            <a:pPr fontAlgn="base"/>
            <a:endParaRPr lang="en-US" sz="1800" dirty="0">
              <a:cs typeface="Arial"/>
            </a:endParaRPr>
          </a:p>
          <a:p>
            <a:pPr marL="0" indent="0" algn="l" rtl="0" fontAlgn="base">
              <a:buNone/>
            </a:pPr>
            <a:r>
              <a:rPr lang="sv-SE" sz="1800" b="1" dirty="0">
                <a:cs typeface="Arial"/>
              </a:rPr>
              <a:t>Mål:​</a:t>
            </a:r>
          </a:p>
          <a:p>
            <a:pPr fontAlgn="base"/>
            <a:r>
              <a:rPr lang="sv-SE" sz="1800" dirty="0">
                <a:cs typeface="Arial"/>
              </a:rPr>
              <a:t>Få en tydlighet kring hur vi får till en bra mix av att arbeta på kontoret respektive på distans som fungerar för oss som grupp och utifrån verksamheten.</a:t>
            </a:r>
          </a:p>
          <a:p>
            <a:pPr fontAlgn="base"/>
            <a:endParaRPr lang="en-US" sz="1800" dirty="0">
              <a:cs typeface="Arial"/>
            </a:endParaRPr>
          </a:p>
          <a:p>
            <a:pPr marL="0" indent="0" fontAlgn="base">
              <a:buNone/>
            </a:pPr>
            <a:r>
              <a:rPr lang="en-US" sz="1800" b="1" dirty="0" err="1">
                <a:cs typeface="Arial"/>
              </a:rPr>
              <a:t>Tidsåtgång</a:t>
            </a:r>
            <a:r>
              <a:rPr lang="en-US" sz="1800" b="1" dirty="0">
                <a:cs typeface="Arial"/>
              </a:rPr>
              <a:t>:</a:t>
            </a:r>
          </a:p>
          <a:p>
            <a:pPr fontAlgn="base"/>
            <a:r>
              <a:rPr lang="en-US" sz="1800" dirty="0">
                <a:cs typeface="Arial"/>
              </a:rPr>
              <a:t>1-2 </a:t>
            </a:r>
            <a:r>
              <a:rPr lang="en-US" sz="1800" dirty="0" err="1">
                <a:cs typeface="Arial"/>
              </a:rPr>
              <a:t>timmar</a:t>
            </a:r>
            <a:endParaRPr lang="en-US" sz="1800" dirty="0">
              <a:cs typeface="Arial"/>
            </a:endParaRPr>
          </a:p>
          <a:p>
            <a:pPr algn="l" rtl="0" fontAlgn="base"/>
            <a:endParaRPr lang="sv-SE" sz="1800" dirty="0">
              <a:cs typeface="Arial"/>
            </a:endParaRPr>
          </a:p>
          <a:p>
            <a:pPr marL="0" indent="0" algn="l" rtl="0" fontAlgn="base">
              <a:buNone/>
            </a:pPr>
            <a:r>
              <a:rPr lang="sv-SE" sz="1800" b="1" dirty="0">
                <a:solidFill>
                  <a:srgbClr val="000000"/>
                </a:solidFill>
                <a:latin typeface="Arial" panose="020B0604020202020204" pitchFamily="34" charset="0"/>
                <a:cs typeface="Arial"/>
              </a:rPr>
              <a:t>Spelregler:</a:t>
            </a:r>
          </a:p>
          <a:p>
            <a:pPr fontAlgn="base"/>
            <a:r>
              <a:rPr lang="sv-SE" sz="1800" b="0" i="0" dirty="0">
                <a:solidFill>
                  <a:srgbClr val="000000"/>
                </a:solidFill>
                <a:effectLst/>
                <a:latin typeface="Arial" panose="020B0604020202020204" pitchFamily="34" charset="0"/>
                <a:cs typeface="Arial"/>
              </a:rPr>
              <a:t>Vi har avsatt tid för denna workshop</a:t>
            </a:r>
          </a:p>
          <a:p>
            <a:pPr fontAlgn="base"/>
            <a:r>
              <a:rPr lang="sv-SE" sz="1800" dirty="0">
                <a:solidFill>
                  <a:srgbClr val="000000"/>
                </a:solidFill>
                <a:latin typeface="Arial" panose="020B0604020202020204" pitchFamily="34" charset="0"/>
                <a:cs typeface="Arial"/>
              </a:rPr>
              <a:t>Alla ska få komma till tals</a:t>
            </a:r>
          </a:p>
          <a:p>
            <a:pPr fontAlgn="base"/>
            <a:r>
              <a:rPr lang="sv-SE" sz="1800" b="0" i="0" dirty="0">
                <a:solidFill>
                  <a:srgbClr val="000000"/>
                </a:solidFill>
                <a:effectLst/>
                <a:latin typeface="Arial" panose="020B0604020202020204" pitchFamily="34" charset="0"/>
                <a:cs typeface="Arial"/>
              </a:rPr>
              <a:t>Vi deltar </a:t>
            </a:r>
            <a:r>
              <a:rPr lang="sv-SE" sz="1800" dirty="0">
                <a:solidFill>
                  <a:srgbClr val="000000"/>
                </a:solidFill>
                <a:latin typeface="Arial" panose="020B0604020202020204" pitchFamily="34" charset="0"/>
                <a:cs typeface="Arial"/>
              </a:rPr>
              <a:t>alla aktivt och är närvarande</a:t>
            </a:r>
            <a:br>
              <a:rPr lang="sv-SE" sz="1400" b="0" i="0" dirty="0">
                <a:solidFill>
                  <a:srgbClr val="000000"/>
                </a:solidFill>
                <a:effectLst/>
                <a:latin typeface="Arial" panose="020B0604020202020204" pitchFamily="34" charset="0"/>
              </a:rPr>
            </a:br>
            <a:endParaRPr lang="sv-SE" sz="1400" b="0" i="0" dirty="0">
              <a:solidFill>
                <a:srgbClr val="000000"/>
              </a:solidFill>
              <a:effectLst/>
              <a:latin typeface="Segoe UI" panose="020B0502040204020203" pitchFamily="34" charset="0"/>
            </a:endParaRPr>
          </a:p>
          <a:p>
            <a:pPr marL="0" indent="0">
              <a:buNone/>
            </a:pPr>
            <a:endParaRPr lang="sv-SE" sz="1800" dirty="0">
              <a:cs typeface="Arial"/>
            </a:endParaRPr>
          </a:p>
          <a:p>
            <a:pPr marL="0" indent="0">
              <a:buNone/>
            </a:pPr>
            <a:endParaRPr lang="sv-SE" sz="1800" dirty="0">
              <a:cs typeface="Arial"/>
            </a:endParaRPr>
          </a:p>
          <a:p>
            <a:pPr marL="0" indent="0">
              <a:buNone/>
            </a:pPr>
            <a:endParaRPr lang="sv-SE" sz="1800" dirty="0">
              <a:cs typeface="Arial"/>
            </a:endParaRPr>
          </a:p>
        </p:txBody>
      </p:sp>
      <p:sp>
        <p:nvSpPr>
          <p:cNvPr id="4" name="Rubrik 1">
            <a:extLst>
              <a:ext uri="{FF2B5EF4-FFF2-40B4-BE49-F238E27FC236}">
                <a16:creationId xmlns:a16="http://schemas.microsoft.com/office/drawing/2014/main" id="{565D38A3-6105-8A47-B93F-996C42B5791F}"/>
              </a:ext>
            </a:extLst>
          </p:cNvPr>
          <p:cNvSpPr txBox="1">
            <a:spLocks/>
          </p:cNvSpPr>
          <p:nvPr/>
        </p:nvSpPr>
        <p:spPr>
          <a:xfrm>
            <a:off x="0" y="1"/>
            <a:ext cx="12191999" cy="1223318"/>
          </a:xfrm>
          <a:prstGeom prst="rect">
            <a:avLst/>
          </a:prstGeom>
          <a:solidFill>
            <a:schemeClr val="accent3"/>
          </a:solidFill>
        </p:spPr>
        <p:txBody>
          <a:bodyPr vert="horz" lIns="36000" tIns="45720" rIns="91440" bIns="45720" rtlCol="0" anchor="ctr" anchorCtr="0">
            <a:noAutofit/>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r>
              <a:rPr lang="sv-SE" sz="2400">
                <a:solidFill>
                  <a:srgbClr val="C00000"/>
                </a:solidFill>
              </a:rPr>
              <a:t>Vad ska vi göra idag?</a:t>
            </a:r>
          </a:p>
        </p:txBody>
      </p:sp>
      <p:pic>
        <p:nvPicPr>
          <p:cNvPr id="5" name="Bildobjekt 4">
            <a:extLst>
              <a:ext uri="{FF2B5EF4-FFF2-40B4-BE49-F238E27FC236}">
                <a16:creationId xmlns:a16="http://schemas.microsoft.com/office/drawing/2014/main" id="{E538CBA8-0EAA-CA64-86FD-0CC946184B2F}"/>
              </a:ext>
            </a:extLst>
          </p:cNvPr>
          <p:cNvPicPr>
            <a:picLocks noChangeAspect="1"/>
          </p:cNvPicPr>
          <p:nvPr/>
        </p:nvPicPr>
        <p:blipFill>
          <a:blip r:embed="rId3"/>
          <a:stretch>
            <a:fillRect/>
          </a:stretch>
        </p:blipFill>
        <p:spPr>
          <a:xfrm>
            <a:off x="9753420" y="2869163"/>
            <a:ext cx="1728871" cy="2435030"/>
          </a:xfrm>
          <a:prstGeom prst="rect">
            <a:avLst/>
          </a:prstGeom>
          <a:no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780466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01F609C-9C64-4D6D-A196-958BC22B3579}"/>
              </a:ext>
            </a:extLst>
          </p:cNvPr>
          <p:cNvSpPr>
            <a:spLocks noGrp="1"/>
          </p:cNvSpPr>
          <p:nvPr>
            <p:ph idx="1"/>
          </p:nvPr>
        </p:nvSpPr>
        <p:spPr>
          <a:xfrm>
            <a:off x="3023104" y="1426642"/>
            <a:ext cx="8350314" cy="5122506"/>
          </a:xfrm>
        </p:spPr>
        <p:txBody>
          <a:bodyPr vert="horz" lIns="91440" tIns="45720" rIns="91440" bIns="45720" rtlCol="0" anchor="t">
            <a:normAutofit/>
          </a:bodyPr>
          <a:lstStyle/>
          <a:p>
            <a:pPr marL="0" indent="0">
              <a:buNone/>
            </a:pPr>
            <a:endParaRPr lang="sv-SE" sz="1600" dirty="0"/>
          </a:p>
          <a:p>
            <a:pPr marL="0" indent="0">
              <a:buNone/>
            </a:pPr>
            <a:r>
              <a:rPr lang="sv-SE" sz="1800" b="1" dirty="0">
                <a:cs typeface="Arial"/>
              </a:rPr>
              <a:t>Vad:</a:t>
            </a:r>
          </a:p>
          <a:p>
            <a:r>
              <a:rPr lang="sv-SE" sz="1800" dirty="0">
                <a:cs typeface="Arial"/>
              </a:rPr>
              <a:t>Identifiera vilken typ av arbetsuppgifter och möten vi har i vårt team</a:t>
            </a:r>
          </a:p>
          <a:p>
            <a:pPr marL="0" indent="0">
              <a:buNone/>
            </a:pPr>
            <a:endParaRPr lang="sv-SE" sz="1800" dirty="0">
              <a:cs typeface="Arial"/>
            </a:endParaRPr>
          </a:p>
          <a:p>
            <a:pPr marL="0" indent="0">
              <a:buNone/>
            </a:pPr>
            <a:endParaRPr lang="sv-SE" sz="1800" dirty="0">
              <a:cs typeface="Arial"/>
            </a:endParaRPr>
          </a:p>
          <a:p>
            <a:pPr marL="0" indent="0" fontAlgn="base">
              <a:buNone/>
            </a:pPr>
            <a:r>
              <a:rPr lang="sv-SE" sz="1800" b="1" dirty="0">
                <a:cs typeface="Arial"/>
              </a:rPr>
              <a:t>Hur:</a:t>
            </a:r>
          </a:p>
          <a:p>
            <a:pPr fontAlgn="base"/>
            <a:r>
              <a:rPr lang="sv-SE" sz="1800" dirty="0">
                <a:cs typeface="Arial"/>
              </a:rPr>
              <a:t>Lista upp på whiteboard (eller motsvarande) vilken typ av arbetsuppgifter ni har i teamet och vilka mötesformer ni har. </a:t>
            </a:r>
          </a:p>
          <a:p>
            <a:pPr marL="0" indent="0" fontAlgn="base">
              <a:buNone/>
            </a:pPr>
            <a:endParaRPr lang="sv-SE" sz="1800" dirty="0">
              <a:cs typeface="Arial"/>
            </a:endParaRPr>
          </a:p>
          <a:p>
            <a:pPr marL="0" indent="0" fontAlgn="base">
              <a:buNone/>
            </a:pPr>
            <a:endParaRPr lang="sv-SE" sz="1800" dirty="0">
              <a:cs typeface="Arial"/>
            </a:endParaRPr>
          </a:p>
          <a:p>
            <a:pPr marL="0" indent="0" fontAlgn="base">
              <a:buNone/>
            </a:pPr>
            <a:r>
              <a:rPr lang="sv-SE" sz="1800" b="1" dirty="0">
                <a:cs typeface="Arial"/>
              </a:rPr>
              <a:t>Vägledning:</a:t>
            </a:r>
          </a:p>
          <a:p>
            <a:pPr fontAlgn="base"/>
            <a:r>
              <a:rPr lang="sv-SE" sz="1800" dirty="0">
                <a:cs typeface="Arial"/>
              </a:rPr>
              <a:t>Möten – lista upp olika typer av möten ni har i teamet, mellan varandra och med andra. Det kan vara avstämningsmöten, enhetsfika, målsamtal, lönesamtal, planeringsdagar osv. </a:t>
            </a:r>
          </a:p>
          <a:p>
            <a:pPr fontAlgn="base"/>
            <a:r>
              <a:rPr lang="sv-SE" sz="1800" dirty="0">
                <a:cs typeface="Arial"/>
              </a:rPr>
              <a:t>Arbetsuppgifter: håll det övergripande, inte på detaljnivå</a:t>
            </a:r>
            <a:br>
              <a:rPr lang="sv-SE" sz="1800" dirty="0">
                <a:cs typeface="Arial"/>
              </a:rPr>
            </a:br>
            <a:endParaRPr lang="sv-SE" sz="1800" dirty="0">
              <a:cs typeface="Arial"/>
            </a:endParaRPr>
          </a:p>
          <a:p>
            <a:pPr marL="0" indent="0">
              <a:buNone/>
            </a:pPr>
            <a:endParaRPr lang="sv-SE" sz="1800" dirty="0">
              <a:cs typeface="Arial"/>
            </a:endParaRPr>
          </a:p>
          <a:p>
            <a:pPr marL="0" indent="0">
              <a:buNone/>
            </a:pPr>
            <a:endParaRPr lang="sv-SE" sz="1800" dirty="0">
              <a:cs typeface="Arial"/>
            </a:endParaRPr>
          </a:p>
          <a:p>
            <a:pPr marL="0" indent="0">
              <a:buNone/>
            </a:pPr>
            <a:endParaRPr lang="sv-SE" sz="1800" dirty="0">
              <a:cs typeface="Arial"/>
            </a:endParaRPr>
          </a:p>
        </p:txBody>
      </p:sp>
      <p:sp>
        <p:nvSpPr>
          <p:cNvPr id="4" name="Rubrik 1">
            <a:extLst>
              <a:ext uri="{FF2B5EF4-FFF2-40B4-BE49-F238E27FC236}">
                <a16:creationId xmlns:a16="http://schemas.microsoft.com/office/drawing/2014/main" id="{565D38A3-6105-8A47-B93F-996C42B5791F}"/>
              </a:ext>
            </a:extLst>
          </p:cNvPr>
          <p:cNvSpPr txBox="1">
            <a:spLocks/>
          </p:cNvSpPr>
          <p:nvPr/>
        </p:nvSpPr>
        <p:spPr>
          <a:xfrm>
            <a:off x="0" y="1"/>
            <a:ext cx="12191999" cy="1223318"/>
          </a:xfrm>
          <a:prstGeom prst="rect">
            <a:avLst/>
          </a:prstGeom>
          <a:solidFill>
            <a:schemeClr val="accent3"/>
          </a:solidFill>
        </p:spPr>
        <p:txBody>
          <a:bodyPr vert="horz" lIns="36000" tIns="45720" rIns="91440" bIns="45720" rtlCol="0" anchor="ctr" anchorCtr="0">
            <a:noAutofit/>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r>
              <a:rPr lang="sv-SE" sz="2400" dirty="0">
                <a:solidFill>
                  <a:srgbClr val="C00000"/>
                </a:solidFill>
              </a:rPr>
              <a:t>Steg 1</a:t>
            </a:r>
          </a:p>
        </p:txBody>
      </p:sp>
      <p:pic>
        <p:nvPicPr>
          <p:cNvPr id="8" name="Bild 7" descr="Lärare kontur">
            <a:extLst>
              <a:ext uri="{FF2B5EF4-FFF2-40B4-BE49-F238E27FC236}">
                <a16:creationId xmlns:a16="http://schemas.microsoft.com/office/drawing/2014/main" id="{453E58AD-7185-88AA-35A9-33A3815D461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8582" y="4742711"/>
            <a:ext cx="1280806" cy="1280806"/>
          </a:xfrm>
          <a:prstGeom prst="rect">
            <a:avLst/>
          </a:prstGeom>
        </p:spPr>
      </p:pic>
      <p:pic>
        <p:nvPicPr>
          <p:cNvPr id="10" name="Bild 9" descr="Lista kontur">
            <a:extLst>
              <a:ext uri="{FF2B5EF4-FFF2-40B4-BE49-F238E27FC236}">
                <a16:creationId xmlns:a16="http://schemas.microsoft.com/office/drawing/2014/main" id="{4BB46C26-2A86-9B13-6C38-79929D15C01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908179" y="1474886"/>
            <a:ext cx="1280806" cy="1280806"/>
          </a:xfrm>
          <a:prstGeom prst="rect">
            <a:avLst/>
          </a:prstGeom>
        </p:spPr>
      </p:pic>
      <p:pic>
        <p:nvPicPr>
          <p:cNvPr id="12" name="Bild 11" descr="Sociala distancing kontur">
            <a:extLst>
              <a:ext uri="{FF2B5EF4-FFF2-40B4-BE49-F238E27FC236}">
                <a16:creationId xmlns:a16="http://schemas.microsoft.com/office/drawing/2014/main" id="{19D4DF65-E465-4D17-1CD4-D4A960D8883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01784" y="3245797"/>
            <a:ext cx="1097603" cy="1097603"/>
          </a:xfrm>
          <a:prstGeom prst="rect">
            <a:avLst/>
          </a:prstGeom>
        </p:spPr>
      </p:pic>
    </p:spTree>
    <p:extLst>
      <p:ext uri="{BB962C8B-B14F-4D97-AF65-F5344CB8AC3E}">
        <p14:creationId xmlns:p14="http://schemas.microsoft.com/office/powerpoint/2010/main" val="4207357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01F609C-9C64-4D6D-A196-958BC22B3579}"/>
              </a:ext>
            </a:extLst>
          </p:cNvPr>
          <p:cNvSpPr>
            <a:spLocks noGrp="1"/>
          </p:cNvSpPr>
          <p:nvPr>
            <p:ph idx="1"/>
          </p:nvPr>
        </p:nvSpPr>
        <p:spPr>
          <a:xfrm>
            <a:off x="3023104" y="1426642"/>
            <a:ext cx="8350314" cy="5122506"/>
          </a:xfrm>
        </p:spPr>
        <p:txBody>
          <a:bodyPr vert="horz" lIns="91440" tIns="45720" rIns="91440" bIns="45720" rtlCol="0" anchor="t">
            <a:normAutofit fontScale="92500" lnSpcReduction="20000"/>
          </a:bodyPr>
          <a:lstStyle/>
          <a:p>
            <a:pPr marL="0" indent="0">
              <a:buNone/>
            </a:pPr>
            <a:endParaRPr lang="sv-SE" sz="1600" dirty="0"/>
          </a:p>
          <a:p>
            <a:pPr marL="0" indent="0">
              <a:buNone/>
            </a:pPr>
            <a:r>
              <a:rPr lang="sv-SE" sz="1800" b="1" dirty="0">
                <a:cs typeface="Arial"/>
              </a:rPr>
              <a:t>Vad:</a:t>
            </a:r>
          </a:p>
          <a:p>
            <a:r>
              <a:rPr lang="sv-SE" sz="1800" dirty="0">
                <a:cs typeface="Arial"/>
              </a:rPr>
              <a:t>Samtal om vilken typ av arbetsuppgift respektive möten som lämpar sig bäst för att utföra på kontoret respektive på distans.</a:t>
            </a:r>
          </a:p>
          <a:p>
            <a:pPr marL="0" indent="0">
              <a:buNone/>
            </a:pPr>
            <a:endParaRPr lang="sv-SE" sz="1800" dirty="0">
              <a:cs typeface="Arial"/>
            </a:endParaRPr>
          </a:p>
          <a:p>
            <a:pPr marL="0" indent="0">
              <a:buNone/>
            </a:pPr>
            <a:endParaRPr lang="sv-SE" sz="1800" dirty="0">
              <a:cs typeface="Arial"/>
            </a:endParaRPr>
          </a:p>
          <a:p>
            <a:pPr marL="0" indent="0" fontAlgn="base">
              <a:buNone/>
            </a:pPr>
            <a:r>
              <a:rPr lang="sv-SE" sz="1800" b="1" dirty="0">
                <a:cs typeface="Arial"/>
              </a:rPr>
              <a:t>Hur:</a:t>
            </a:r>
          </a:p>
          <a:p>
            <a:pPr fontAlgn="base"/>
            <a:r>
              <a:rPr lang="sv-SE" sz="1800" dirty="0">
                <a:cs typeface="Arial"/>
              </a:rPr>
              <a:t>Komplettera listan på arbetsuppgifter respektive mötesformer utifrån samtalen i teamet med ”kontoret” eller ”distans” beroende på vad ni kommer fram till.</a:t>
            </a:r>
          </a:p>
          <a:p>
            <a:pPr fontAlgn="base"/>
            <a:r>
              <a:rPr lang="sv-SE" sz="1800" dirty="0">
                <a:cs typeface="Arial"/>
              </a:rPr>
              <a:t>Om ni idag har medarbetare på flera kontor i ert team behöver ni också fundera på:</a:t>
            </a:r>
          </a:p>
          <a:p>
            <a:pPr lvl="1" fontAlgn="base"/>
            <a:r>
              <a:rPr lang="sv-SE" sz="1800" dirty="0">
                <a:cs typeface="Arial"/>
              </a:rPr>
              <a:t>hur säkerställer vi att vi lyckas med möten och arbetsuppgifter som är av mer komplex natur och kräver samarbete om vi inte kan träffas fysiskt?</a:t>
            </a:r>
          </a:p>
          <a:p>
            <a:pPr lvl="1" fontAlgn="base"/>
            <a:r>
              <a:rPr lang="sv-SE" sz="1800" dirty="0">
                <a:cs typeface="Arial"/>
              </a:rPr>
              <a:t>hur gör vi för att få till en känsla av samhörighet i vårt team?</a:t>
            </a:r>
          </a:p>
          <a:p>
            <a:pPr lvl="1" fontAlgn="base"/>
            <a:endParaRPr lang="sv-SE" sz="1800" dirty="0">
              <a:cs typeface="Arial"/>
            </a:endParaRPr>
          </a:p>
          <a:p>
            <a:pPr marL="0" indent="0" fontAlgn="base">
              <a:buNone/>
            </a:pPr>
            <a:endParaRPr lang="sv-SE" sz="1800" dirty="0">
              <a:cs typeface="Arial"/>
            </a:endParaRPr>
          </a:p>
          <a:p>
            <a:pPr marL="0" indent="0" fontAlgn="base">
              <a:buNone/>
            </a:pPr>
            <a:r>
              <a:rPr lang="sv-SE" sz="1800" b="1" dirty="0">
                <a:cs typeface="Arial"/>
              </a:rPr>
              <a:t>Vägledning:</a:t>
            </a:r>
          </a:p>
          <a:p>
            <a:pPr fontAlgn="base"/>
            <a:r>
              <a:rPr lang="sv-SE" sz="1800" dirty="0">
                <a:cs typeface="Arial"/>
              </a:rPr>
              <a:t>På nästa sida finns en sammanfattning av olika perspektiv och frågeställningar ni kan ha med i samtalet. </a:t>
            </a:r>
          </a:p>
          <a:p>
            <a:pPr fontAlgn="base"/>
            <a:r>
              <a:rPr lang="sv-SE" sz="1800" dirty="0">
                <a:cs typeface="Arial"/>
              </a:rPr>
              <a:t>Det finns en vägledning från Sunt arbetsliv </a:t>
            </a:r>
            <a:r>
              <a:rPr lang="sv-SE" sz="1900" dirty="0">
                <a:hlinkClick r:id="rId3"/>
              </a:rPr>
              <a:t>här</a:t>
            </a:r>
            <a:r>
              <a:rPr lang="sv-SE" sz="1900" dirty="0"/>
              <a:t> </a:t>
            </a:r>
            <a:r>
              <a:rPr lang="sv-SE" sz="1800" dirty="0">
                <a:cs typeface="Arial"/>
              </a:rPr>
              <a:t>med frågor och olika perspektiv  som kan vara bra att utgå från om ni vill fördjupa er. </a:t>
            </a:r>
            <a:br>
              <a:rPr lang="sv-SE" sz="1800" dirty="0">
                <a:cs typeface="Arial"/>
              </a:rPr>
            </a:br>
            <a:endParaRPr lang="sv-SE" sz="1800" dirty="0">
              <a:cs typeface="Arial"/>
            </a:endParaRPr>
          </a:p>
          <a:p>
            <a:pPr marL="0" indent="0">
              <a:buNone/>
            </a:pPr>
            <a:endParaRPr lang="sv-SE" sz="1800" dirty="0">
              <a:cs typeface="Arial"/>
            </a:endParaRPr>
          </a:p>
          <a:p>
            <a:pPr marL="0" indent="0">
              <a:buNone/>
            </a:pPr>
            <a:endParaRPr lang="sv-SE" sz="1800" dirty="0">
              <a:cs typeface="Arial"/>
            </a:endParaRPr>
          </a:p>
          <a:p>
            <a:pPr marL="0" indent="0">
              <a:buNone/>
            </a:pPr>
            <a:endParaRPr lang="sv-SE" sz="1800" dirty="0">
              <a:cs typeface="Arial"/>
            </a:endParaRPr>
          </a:p>
        </p:txBody>
      </p:sp>
      <p:sp>
        <p:nvSpPr>
          <p:cNvPr id="4" name="Rubrik 1">
            <a:extLst>
              <a:ext uri="{FF2B5EF4-FFF2-40B4-BE49-F238E27FC236}">
                <a16:creationId xmlns:a16="http://schemas.microsoft.com/office/drawing/2014/main" id="{565D38A3-6105-8A47-B93F-996C42B5791F}"/>
              </a:ext>
            </a:extLst>
          </p:cNvPr>
          <p:cNvSpPr txBox="1">
            <a:spLocks/>
          </p:cNvSpPr>
          <p:nvPr/>
        </p:nvSpPr>
        <p:spPr>
          <a:xfrm>
            <a:off x="0" y="1"/>
            <a:ext cx="12191999" cy="1223318"/>
          </a:xfrm>
          <a:prstGeom prst="rect">
            <a:avLst/>
          </a:prstGeom>
          <a:solidFill>
            <a:schemeClr val="accent3"/>
          </a:solidFill>
        </p:spPr>
        <p:txBody>
          <a:bodyPr vert="horz" lIns="36000" tIns="45720" rIns="91440" bIns="45720" rtlCol="0" anchor="ctr" anchorCtr="0">
            <a:noAutofit/>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r>
              <a:rPr lang="sv-SE" sz="2400" dirty="0">
                <a:solidFill>
                  <a:srgbClr val="C00000"/>
                </a:solidFill>
              </a:rPr>
              <a:t>Steg 2</a:t>
            </a:r>
          </a:p>
        </p:txBody>
      </p:sp>
      <p:pic>
        <p:nvPicPr>
          <p:cNvPr id="5" name="Bild 4" descr="Skrivbord kontur">
            <a:extLst>
              <a:ext uri="{FF2B5EF4-FFF2-40B4-BE49-F238E27FC236}">
                <a16:creationId xmlns:a16="http://schemas.microsoft.com/office/drawing/2014/main" id="{40D3A342-C154-CB7E-C5C8-BAB7CFB008F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8581" y="3987895"/>
            <a:ext cx="1321838" cy="1321838"/>
          </a:xfrm>
          <a:prstGeom prst="rect">
            <a:avLst/>
          </a:prstGeom>
        </p:spPr>
      </p:pic>
      <p:pic>
        <p:nvPicPr>
          <p:cNvPr id="7" name="Bild 6" descr="Styrelse kontur">
            <a:extLst>
              <a:ext uri="{FF2B5EF4-FFF2-40B4-BE49-F238E27FC236}">
                <a16:creationId xmlns:a16="http://schemas.microsoft.com/office/drawing/2014/main" id="{A4144819-B9F1-3689-2D0A-BB9B01F65EA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18582" y="2107163"/>
            <a:ext cx="1321837" cy="1321837"/>
          </a:xfrm>
          <a:prstGeom prst="rect">
            <a:avLst/>
          </a:prstGeom>
        </p:spPr>
      </p:pic>
    </p:spTree>
    <p:extLst>
      <p:ext uri="{BB962C8B-B14F-4D97-AF65-F5344CB8AC3E}">
        <p14:creationId xmlns:p14="http://schemas.microsoft.com/office/powerpoint/2010/main" val="812332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D01F609C-9C64-4D6D-A196-958BC22B3579}"/>
              </a:ext>
            </a:extLst>
          </p:cNvPr>
          <p:cNvSpPr>
            <a:spLocks noGrp="1"/>
          </p:cNvSpPr>
          <p:nvPr>
            <p:ph idx="1"/>
          </p:nvPr>
        </p:nvSpPr>
        <p:spPr>
          <a:xfrm>
            <a:off x="662459" y="1529278"/>
            <a:ext cx="8350314" cy="5122506"/>
          </a:xfrm>
        </p:spPr>
        <p:txBody>
          <a:bodyPr vert="horz" lIns="91440" tIns="45720" rIns="91440" bIns="45720" rtlCol="0" anchor="t">
            <a:normAutofit/>
          </a:bodyPr>
          <a:lstStyle/>
          <a:p>
            <a:pPr marL="0" indent="0">
              <a:buNone/>
            </a:pPr>
            <a:endParaRPr lang="sv-SE" sz="1600" dirty="0"/>
          </a:p>
          <a:p>
            <a:pPr marL="0" indent="0">
              <a:buNone/>
            </a:pPr>
            <a:br>
              <a:rPr lang="sv-SE" sz="1800" dirty="0">
                <a:cs typeface="Arial"/>
              </a:rPr>
            </a:br>
            <a:endParaRPr lang="sv-SE" sz="1800" dirty="0">
              <a:cs typeface="Arial"/>
            </a:endParaRPr>
          </a:p>
          <a:p>
            <a:pPr marL="0" indent="0">
              <a:buNone/>
            </a:pPr>
            <a:endParaRPr lang="sv-SE" sz="1800" dirty="0">
              <a:cs typeface="Arial"/>
            </a:endParaRPr>
          </a:p>
          <a:p>
            <a:pPr marL="0" indent="0">
              <a:buNone/>
            </a:pPr>
            <a:endParaRPr lang="sv-SE" sz="1800" dirty="0">
              <a:cs typeface="Arial"/>
            </a:endParaRPr>
          </a:p>
          <a:p>
            <a:pPr marL="0" indent="0">
              <a:buNone/>
            </a:pPr>
            <a:endParaRPr lang="sv-SE" sz="1800" dirty="0">
              <a:cs typeface="Arial"/>
            </a:endParaRPr>
          </a:p>
        </p:txBody>
      </p:sp>
      <p:sp>
        <p:nvSpPr>
          <p:cNvPr id="4" name="Rubrik 1">
            <a:extLst>
              <a:ext uri="{FF2B5EF4-FFF2-40B4-BE49-F238E27FC236}">
                <a16:creationId xmlns:a16="http://schemas.microsoft.com/office/drawing/2014/main" id="{565D38A3-6105-8A47-B93F-996C42B5791F}"/>
              </a:ext>
            </a:extLst>
          </p:cNvPr>
          <p:cNvSpPr txBox="1">
            <a:spLocks/>
          </p:cNvSpPr>
          <p:nvPr/>
        </p:nvSpPr>
        <p:spPr>
          <a:xfrm>
            <a:off x="0" y="1"/>
            <a:ext cx="12191999" cy="1223318"/>
          </a:xfrm>
          <a:prstGeom prst="rect">
            <a:avLst/>
          </a:prstGeom>
          <a:solidFill>
            <a:schemeClr val="accent3"/>
          </a:solidFill>
        </p:spPr>
        <p:txBody>
          <a:bodyPr vert="horz" lIns="36000" tIns="45720" rIns="91440" bIns="45720" rtlCol="0" anchor="ctr" anchorCtr="0">
            <a:noAutofit/>
          </a:bodyPr>
          <a:lst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a:lstStyle>
          <a:p>
            <a:pPr algn="ctr"/>
            <a:r>
              <a:rPr lang="sv-SE" sz="2400" dirty="0">
                <a:solidFill>
                  <a:srgbClr val="C00000"/>
                </a:solidFill>
              </a:rPr>
              <a:t>Steg 2 – exempel på frågeställningar</a:t>
            </a:r>
          </a:p>
        </p:txBody>
      </p:sp>
      <p:sp>
        <p:nvSpPr>
          <p:cNvPr id="2" name="Platshållare för innehåll 2">
            <a:extLst>
              <a:ext uri="{FF2B5EF4-FFF2-40B4-BE49-F238E27FC236}">
                <a16:creationId xmlns:a16="http://schemas.microsoft.com/office/drawing/2014/main" id="{9C66B34D-E151-B516-1E21-D0EF449405A0}"/>
              </a:ext>
            </a:extLst>
          </p:cNvPr>
          <p:cNvSpPr txBox="1">
            <a:spLocks/>
          </p:cNvSpPr>
          <p:nvPr/>
        </p:nvSpPr>
        <p:spPr>
          <a:xfrm>
            <a:off x="4066626" y="1834209"/>
            <a:ext cx="7015231" cy="5122506"/>
          </a:xfrm>
          <a:prstGeom prst="rect">
            <a:avLst/>
          </a:prstGeom>
        </p:spPr>
        <p:txBody>
          <a:bodyPr vert="horz" lIns="91440" tIns="45720" rIns="91440" bIns="45720" rtlCol="0" anchor="t">
            <a:normAutofit/>
          </a:bodyPr>
          <a:lstStyle>
            <a:lvl1pPr marL="2304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1pPr>
            <a:lvl2pPr marL="4608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2pPr>
            <a:lvl3pPr marL="6912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3pPr>
            <a:lvl4pPr marL="921600" indent="-230400" algn="l" defTabSz="914400" rtl="0" eaLnBrk="1" latinLnBrk="0" hangingPunct="1">
              <a:lnSpc>
                <a:spcPct val="90000"/>
              </a:lnSpc>
              <a:spcBef>
                <a:spcPts val="500"/>
              </a:spcBef>
              <a:buFont typeface="Arial" panose="020B0604020202020204" pitchFamily="34" charset="0"/>
              <a:buChar char="•"/>
              <a:defRPr sz="2250" kern="1200">
                <a:solidFill>
                  <a:schemeClr val="tx1"/>
                </a:solidFill>
                <a:latin typeface="+mn-lt"/>
                <a:ea typeface="+mn-ea"/>
                <a:cs typeface="+mn-cs"/>
              </a:defRPr>
            </a:lvl4pPr>
            <a:lvl5pPr marL="0" indent="0" algn="l" defTabSz="914400" rtl="0" eaLnBrk="1" latinLnBrk="0" hangingPunct="1">
              <a:lnSpc>
                <a:spcPct val="90000"/>
              </a:lnSpc>
              <a:spcBef>
                <a:spcPts val="500"/>
              </a:spcBef>
              <a:buFont typeface="Arial" panose="020B0604020202020204" pitchFamily="34" charset="0"/>
              <a:buNone/>
              <a:defRPr sz="225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sv-SE" sz="1600" dirty="0"/>
          </a:p>
          <a:p>
            <a:pPr marL="0" indent="0">
              <a:buFont typeface="Arial" panose="020B0604020202020204" pitchFamily="34" charset="0"/>
              <a:buNone/>
            </a:pPr>
            <a:r>
              <a:rPr lang="sv-SE" sz="1800" b="1" dirty="0">
                <a:cs typeface="Arial"/>
              </a:rPr>
              <a:t>Komplexitet</a:t>
            </a:r>
          </a:p>
          <a:p>
            <a:r>
              <a:rPr lang="sv-SE" sz="1800" dirty="0">
                <a:cs typeface="Arial"/>
              </a:rPr>
              <a:t>Är det här en arbetsuppgift som: </a:t>
            </a:r>
          </a:p>
          <a:p>
            <a:pPr lvl="1"/>
            <a:r>
              <a:rPr lang="sv-SE" sz="1800" dirty="0">
                <a:cs typeface="Arial"/>
              </a:rPr>
              <a:t>är komplex och kräver samarbete med andra för att lösa? </a:t>
            </a:r>
          </a:p>
          <a:p>
            <a:pPr lvl="1"/>
            <a:r>
              <a:rPr lang="sv-SE" sz="1800" dirty="0">
                <a:cs typeface="Arial"/>
              </a:rPr>
              <a:t>jag enklast löser självständigt?</a:t>
            </a:r>
          </a:p>
          <a:p>
            <a:pPr lvl="1"/>
            <a:r>
              <a:rPr lang="sv-SE" sz="1800" dirty="0">
                <a:cs typeface="Arial"/>
              </a:rPr>
              <a:t>kräver att jag får sitta fokuserat och ostört för att lösa?</a:t>
            </a:r>
          </a:p>
          <a:p>
            <a:pPr marL="0" indent="0">
              <a:buNone/>
            </a:pPr>
            <a:endParaRPr lang="sv-SE" sz="1800" dirty="0">
              <a:cs typeface="Arial"/>
            </a:endParaRPr>
          </a:p>
          <a:p>
            <a:pPr marL="0" indent="0">
              <a:buNone/>
            </a:pPr>
            <a:r>
              <a:rPr lang="sv-SE" sz="1800" b="1" dirty="0">
                <a:cs typeface="Arial"/>
              </a:rPr>
              <a:t>Mötestyp</a:t>
            </a:r>
          </a:p>
          <a:p>
            <a:r>
              <a:rPr lang="sv-SE" sz="1800" dirty="0">
                <a:cs typeface="Arial"/>
              </a:rPr>
              <a:t>Det här mötets karaktär är:</a:t>
            </a:r>
          </a:p>
          <a:p>
            <a:pPr lvl="1"/>
            <a:r>
              <a:rPr lang="sv-SE" sz="1800" dirty="0">
                <a:cs typeface="Arial"/>
              </a:rPr>
              <a:t>att vi tillsammans behöver bolla flera olika typer av frågor</a:t>
            </a:r>
          </a:p>
          <a:p>
            <a:pPr lvl="1"/>
            <a:r>
              <a:rPr lang="sv-SE" sz="1800" dirty="0">
                <a:cs typeface="Arial"/>
              </a:rPr>
              <a:t>att vi tänker nytt och kreativt</a:t>
            </a:r>
          </a:p>
          <a:p>
            <a:pPr lvl="1"/>
            <a:r>
              <a:rPr lang="sv-SE" sz="1800" dirty="0">
                <a:cs typeface="Arial"/>
              </a:rPr>
              <a:t>att vi utmanar varandras sätt att tänka</a:t>
            </a:r>
          </a:p>
          <a:p>
            <a:pPr lvl="1"/>
            <a:r>
              <a:rPr lang="sv-SE" sz="1800" dirty="0">
                <a:cs typeface="Arial"/>
              </a:rPr>
              <a:t>avstämning för status och informationsdelning</a:t>
            </a:r>
          </a:p>
          <a:p>
            <a:pPr lvl="1"/>
            <a:endParaRPr lang="sv-SE" sz="1800" dirty="0">
              <a:cs typeface="Arial"/>
            </a:endParaRPr>
          </a:p>
          <a:p>
            <a:pPr lvl="1"/>
            <a:endParaRPr lang="sv-SE" sz="1800" dirty="0">
              <a:cs typeface="Arial"/>
            </a:endParaRPr>
          </a:p>
          <a:p>
            <a:pPr lvl="1"/>
            <a:endParaRPr lang="sv-SE" sz="1800" dirty="0">
              <a:cs typeface="Arial"/>
            </a:endParaRPr>
          </a:p>
          <a:p>
            <a:pPr lvl="1"/>
            <a:endParaRPr lang="sv-SE" sz="1800" dirty="0">
              <a:cs typeface="Arial"/>
            </a:endParaRPr>
          </a:p>
          <a:p>
            <a:pPr lvl="1"/>
            <a:endParaRPr lang="sv-SE" sz="1800" dirty="0">
              <a:cs typeface="Arial"/>
            </a:endParaRPr>
          </a:p>
          <a:p>
            <a:pPr marL="0" indent="0">
              <a:buFont typeface="Arial" panose="020B0604020202020204" pitchFamily="34" charset="0"/>
              <a:buNone/>
            </a:pPr>
            <a:endParaRPr lang="sv-SE" sz="1800" dirty="0">
              <a:cs typeface="Arial"/>
            </a:endParaRPr>
          </a:p>
          <a:p>
            <a:pPr marL="0" indent="0">
              <a:buFont typeface="Arial" panose="020B0604020202020204" pitchFamily="34" charset="0"/>
              <a:buNone/>
            </a:pPr>
            <a:endParaRPr lang="sv-SE" sz="1800" dirty="0">
              <a:cs typeface="Arial"/>
            </a:endParaRPr>
          </a:p>
        </p:txBody>
      </p:sp>
      <p:sp>
        <p:nvSpPr>
          <p:cNvPr id="5" name="Rektangel: rundade hörn 4">
            <a:extLst>
              <a:ext uri="{FF2B5EF4-FFF2-40B4-BE49-F238E27FC236}">
                <a16:creationId xmlns:a16="http://schemas.microsoft.com/office/drawing/2014/main" id="{4635368C-F0E3-02FD-D4F2-7D421493D61B}"/>
              </a:ext>
            </a:extLst>
          </p:cNvPr>
          <p:cNvSpPr/>
          <p:nvPr/>
        </p:nvSpPr>
        <p:spPr>
          <a:xfrm>
            <a:off x="662459" y="1931437"/>
            <a:ext cx="2593925" cy="4217436"/>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sv-SE" dirty="0">
                <a:solidFill>
                  <a:schemeClr val="tx1"/>
                </a:solidFill>
              </a:rPr>
              <a:t>För vägledning om vilken typ av arbetsuppgift/möte som passar på kontoret respektive på distans kan ni titta på bild 4.</a:t>
            </a:r>
          </a:p>
        </p:txBody>
      </p:sp>
    </p:spTree>
    <p:extLst>
      <p:ext uri="{BB962C8B-B14F-4D97-AF65-F5344CB8AC3E}">
        <p14:creationId xmlns:p14="http://schemas.microsoft.com/office/powerpoint/2010/main" val="3398229761"/>
      </p:ext>
    </p:extLst>
  </p:cSld>
  <p:clrMapOvr>
    <a:masterClrMapping/>
  </p:clrMapOvr>
</p:sld>
</file>

<file path=ppt/theme/theme1.xml><?xml version="1.0" encoding="utf-8"?>
<a:theme xmlns:a="http://schemas.openxmlformats.org/drawingml/2006/main" name="Röda korset">
  <a:themeElements>
    <a:clrScheme name="Röda korset">
      <a:dk1>
        <a:sysClr val="windowText" lastClr="000000"/>
      </a:dk1>
      <a:lt1>
        <a:sysClr val="window" lastClr="FFFFFF"/>
      </a:lt1>
      <a:dk2>
        <a:srgbClr val="000000"/>
      </a:dk2>
      <a:lt2>
        <a:srgbClr val="FFFFFF"/>
      </a:lt2>
      <a:accent1>
        <a:srgbClr val="E20025"/>
      </a:accent1>
      <a:accent2>
        <a:srgbClr val="878787"/>
      </a:accent2>
      <a:accent3>
        <a:srgbClr val="FBD1D1"/>
      </a:accent3>
      <a:accent4>
        <a:srgbClr val="EE7884"/>
      </a:accent4>
      <a:accent5>
        <a:srgbClr val="E4E4E4"/>
      </a:accent5>
      <a:accent6>
        <a:srgbClr val="000000"/>
      </a:accent6>
      <a:hlink>
        <a:srgbClr val="0563C1"/>
      </a:hlink>
      <a:folHlink>
        <a:srgbClr val="954F72"/>
      </a:folHlink>
    </a:clrScheme>
    <a:fontScheme name="Röda korse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öda Korset Sv.potx" id="{49891452-B7FE-4E8D-88C5-81CED40E41D4}" vid="{905DCBEA-CF02-4487-8C2E-F7015BD6934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5a7ea36-6a06-4b70-a365-fb41d7b8d22c">
      <Terms xmlns="http://schemas.microsoft.com/office/infopath/2007/PartnerControls"/>
    </lcf76f155ced4ddcb4097134ff3c332f>
    <TaxCatchAll xmlns="4bbcc925-30e6-4322-ae2e-35e2f26a0cb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F8B1A75466A3FA49BBA9144DBC94CD71" ma:contentTypeVersion="17" ma:contentTypeDescription="Skapa ett nytt dokument." ma:contentTypeScope="" ma:versionID="bd3ce7035d754d79acced4e8a4fcf7ac">
  <xsd:schema xmlns:xsd="http://www.w3.org/2001/XMLSchema" xmlns:xs="http://www.w3.org/2001/XMLSchema" xmlns:p="http://schemas.microsoft.com/office/2006/metadata/properties" xmlns:ns2="4bbcc925-30e6-4322-ae2e-35e2f26a0cb5" xmlns:ns3="95a7ea36-6a06-4b70-a365-fb41d7b8d22c" targetNamespace="http://schemas.microsoft.com/office/2006/metadata/properties" ma:root="true" ma:fieldsID="bcea710126240cce4eb51d6c1769a485" ns2:_="" ns3:_="">
    <xsd:import namespace="4bbcc925-30e6-4322-ae2e-35e2f26a0cb5"/>
    <xsd:import namespace="95a7ea36-6a06-4b70-a365-fb41d7b8d22c"/>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bcc925-30e6-4322-ae2e-35e2f26a0cb5" elementFormDefault="qualified">
    <xsd:import namespace="http://schemas.microsoft.com/office/2006/documentManagement/types"/>
    <xsd:import namespace="http://schemas.microsoft.com/office/infopath/2007/PartnerControls"/>
    <xsd:element name="SharedWithUsers" ma:index="8" nillable="true" ma:displayName="Delat med"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b596feeb-a178-48a4-9cf4-6637703e3330}" ma:internalName="TaxCatchAll" ma:showField="CatchAllData" ma:web="4bbcc925-30e6-4322-ae2e-35e2f26a0cb5">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5a7ea36-6a06-4b70-a365-fb41d7b8d22c"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b242e9b-2841-42ae-884b-548b5f8b78b8"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Innehållstyp"/>
        <xsd:element ref="dc:title" minOccurs="0" maxOccurs="1" ma:index="3"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6EFFD9-D54C-4741-A757-76966FDC18EF}">
  <ds:schemaRefs>
    <ds:schemaRef ds:uri="http://schemas.microsoft.com/sharepoint/v3/contenttype/forms"/>
  </ds:schemaRefs>
</ds:datastoreItem>
</file>

<file path=customXml/itemProps2.xml><?xml version="1.0" encoding="utf-8"?>
<ds:datastoreItem xmlns:ds="http://schemas.openxmlformats.org/officeDocument/2006/customXml" ds:itemID="{F4341075-08A8-4023-865A-0C71E0ACE81C}">
  <ds:schemaRefs>
    <ds:schemaRef ds:uri="http://schemas.microsoft.com/office/2006/metadata/properties"/>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b56d6be2-89ff-4008-aa80-f4895ae9e981"/>
    <ds:schemaRef ds:uri="http://purl.org/dc/terms/"/>
    <ds:schemaRef ds:uri="da6442b5-4fe3-4374-b86a-80872adbd95a"/>
    <ds:schemaRef ds:uri="http://www.w3.org/XML/1998/namespace"/>
    <ds:schemaRef ds:uri="http://purl.org/dc/elements/1.1/"/>
    <ds:schemaRef ds:uri="95a7ea36-6a06-4b70-a365-fb41d7b8d22c"/>
    <ds:schemaRef ds:uri="4bbcc925-30e6-4322-ae2e-35e2f26a0cb5"/>
  </ds:schemaRefs>
</ds:datastoreItem>
</file>

<file path=customXml/itemProps3.xml><?xml version="1.0" encoding="utf-8"?>
<ds:datastoreItem xmlns:ds="http://schemas.openxmlformats.org/officeDocument/2006/customXml" ds:itemID="{7F15CF1A-9520-4E4A-9C4C-8537D9A33F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bcc925-30e6-4322-ae2e-35e2f26a0cb5"/>
    <ds:schemaRef ds:uri="95a7ea36-6a06-4b70-a365-fb41d7b8d2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Röda Korset Sv</Template>
  <TotalTime>154</TotalTime>
  <Words>1060</Words>
  <Application>Microsoft Office PowerPoint</Application>
  <PresentationFormat>Bredbild</PresentationFormat>
  <Paragraphs>159</Paragraphs>
  <Slides>11</Slides>
  <Notes>7</Notes>
  <HiddenSlides>0</HiddenSlides>
  <MMClips>0</MMClips>
  <ScaleCrop>false</ScaleCrop>
  <HeadingPairs>
    <vt:vector size="4" baseType="variant">
      <vt:variant>
        <vt:lpstr>Tema</vt:lpstr>
      </vt:variant>
      <vt:variant>
        <vt:i4>1</vt:i4>
      </vt:variant>
      <vt:variant>
        <vt:lpstr>Bildrubriker</vt:lpstr>
      </vt:variant>
      <vt:variant>
        <vt:i4>11</vt:i4>
      </vt:variant>
    </vt:vector>
  </HeadingPairs>
  <TitlesOfParts>
    <vt:vector size="12" baseType="lpstr">
      <vt:lpstr>Röda korset</vt:lpstr>
      <vt:lpstr>Workshop</vt:lpstr>
      <vt:lpstr>Hybridarbete</vt:lpstr>
      <vt:lpstr>Distansarbete verkar:</vt:lpstr>
      <vt:lpstr>PowerPoint-presentation</vt:lpstr>
      <vt:lpstr>Var ska vi arbeta och varför?</vt:lpstr>
      <vt:lpstr>PowerPoint-presentation</vt:lpstr>
      <vt:lpstr>PowerPoint-presentation</vt:lpstr>
      <vt:lpstr>PowerPoint-presentation</vt:lpstr>
      <vt:lpstr>PowerPoint-presentation</vt:lpstr>
      <vt:lpstr>PowerPoint-presentation</vt:lpstr>
      <vt:lpstr>Tack för idag!</vt:lpstr>
    </vt:vector>
  </TitlesOfParts>
  <Company>Red Cross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dc:title>
  <dc:creator>Therese Bellander</dc:creator>
  <cp:lastModifiedBy>Therese Bellander</cp:lastModifiedBy>
  <cp:revision>4</cp:revision>
  <dcterms:created xsi:type="dcterms:W3CDTF">2023-02-10T08:33:24Z</dcterms:created>
  <dcterms:modified xsi:type="dcterms:W3CDTF">2023-02-10T15:31:31Z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0x01010011E525C46AA4F6409CC4ED912C93A963</vt:lpwstr>
  </property>
</Properties>
</file>