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Röda korse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9">
            <a:extLst>
              <a:ext uri="{FF2B5EF4-FFF2-40B4-BE49-F238E27FC236}">
                <a16:creationId xmlns:a16="http://schemas.microsoft.com/office/drawing/2014/main" id="{02DA86C1-1B1B-4DAD-A6FA-BC52B01821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71"/>
          <a:stretch/>
        </p:blipFill>
        <p:spPr>
          <a:xfrm>
            <a:off x="-1179" y="6016641"/>
            <a:ext cx="9733758" cy="848064"/>
          </a:xfrm>
          <a:prstGeom prst="rect">
            <a:avLst/>
          </a:prstGeom>
        </p:spPr>
      </p:pic>
      <p:grpSp>
        <p:nvGrpSpPr>
          <p:cNvPr id="13" name="Group 7">
            <a:extLst>
              <a:ext uri="{FF2B5EF4-FFF2-40B4-BE49-F238E27FC236}">
                <a16:creationId xmlns:a16="http://schemas.microsoft.com/office/drawing/2014/main" id="{E702F36D-3970-49F3-AE3A-75FA83B1F422}"/>
              </a:ext>
            </a:extLst>
          </p:cNvPr>
          <p:cNvGrpSpPr/>
          <p:nvPr/>
        </p:nvGrpSpPr>
        <p:grpSpPr>
          <a:xfrm>
            <a:off x="9590707" y="6016641"/>
            <a:ext cx="2601293" cy="848064"/>
            <a:chOff x="9590707" y="6016641"/>
            <a:chExt cx="2601293" cy="848064"/>
          </a:xfrm>
        </p:grpSpPr>
        <p:sp>
          <p:nvSpPr>
            <p:cNvPr id="14" name="Rectangle 15">
              <a:extLst>
                <a:ext uri="{FF2B5EF4-FFF2-40B4-BE49-F238E27FC236}">
                  <a16:creationId xmlns:a16="http://schemas.microsoft.com/office/drawing/2014/main" id="{C9987E4C-5F53-4A82-9E19-AE336F6D1308}"/>
                </a:ext>
              </a:extLst>
            </p:cNvPr>
            <p:cNvSpPr/>
            <p:nvPr/>
          </p:nvSpPr>
          <p:spPr>
            <a:xfrm>
              <a:off x="9590707" y="6016641"/>
              <a:ext cx="2601293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8">
              <a:extLst>
                <a:ext uri="{FF2B5EF4-FFF2-40B4-BE49-F238E27FC236}">
                  <a16:creationId xmlns:a16="http://schemas.microsoft.com/office/drawing/2014/main" id="{3D495691-D39F-4822-87EA-F15C47AABD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3133EBC0-38CC-4F6B-B06A-CF1D772326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5687" y="1857480"/>
            <a:ext cx="10080625" cy="2387600"/>
          </a:xfrm>
        </p:spPr>
        <p:txBody>
          <a:bodyPr anchor="ctr" anchorCtr="0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Name of presentation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1B7A5A-9E53-47F5-88C5-3B08A9C491A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5687" y="4664176"/>
            <a:ext cx="10080624" cy="1052226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Name, title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58A7A936-BBE4-41FE-9470-0D56E8F771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2534" y="6092025"/>
            <a:ext cx="9167812" cy="262314"/>
          </a:xfrm>
        </p:spPr>
        <p:txBody>
          <a:bodyPr/>
          <a:lstStyle>
            <a:lvl1pPr algn="ctr">
              <a:buNone/>
              <a:defRPr sz="12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sz="1250" noProof="0" dirty="0"/>
              <a:t>Presentation ÅÅÅÅ.MM.DD</a:t>
            </a:r>
            <a:endParaRPr lang="en-GB" noProof="0" dirty="0"/>
          </a:p>
        </p:txBody>
      </p:sp>
      <p:sp>
        <p:nvSpPr>
          <p:cNvPr id="12" name="Platshållare för text 7">
            <a:extLst>
              <a:ext uri="{FF2B5EF4-FFF2-40B4-BE49-F238E27FC236}">
                <a16:creationId xmlns:a16="http://schemas.microsoft.com/office/drawing/2014/main" id="{6CED2D2E-D243-4321-A9D0-37B7BABDA69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534" y="6490516"/>
            <a:ext cx="9167812" cy="262314"/>
          </a:xfrm>
        </p:spPr>
        <p:txBody>
          <a:bodyPr/>
          <a:lstStyle>
            <a:lvl1pPr algn="ctr">
              <a:buNone/>
              <a:defRPr sz="125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sz="1250" noProof="0" dirty="0"/>
              <a:t>Name, department</a:t>
            </a:r>
            <a:endParaRPr lang="en-GB" noProof="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A1A8B2-3BF6-43C2-AAB7-0185B434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02383" y="126522"/>
            <a:ext cx="1867855" cy="338648"/>
          </a:xfrm>
        </p:spPr>
        <p:txBody>
          <a:bodyPr/>
          <a:lstStyle>
            <a:lvl1pPr algn="ctr">
              <a:defRPr sz="1250">
                <a:solidFill>
                  <a:schemeClr val="bg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969D89-5B9D-45E3-B4A7-395D4F22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3825" y="105170"/>
            <a:ext cx="9486199" cy="360000"/>
          </a:xfrm>
        </p:spPr>
        <p:txBody>
          <a:bodyPr/>
          <a:lstStyle>
            <a:lvl1pPr algn="ctr">
              <a:defRPr sz="125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0B2CC6-95CE-4152-976B-B941FF1A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2635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1B0F0-8551-4190-B9DB-C50A99F7DD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388" y="1239926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heading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84B3F8-7DED-43FE-B46F-DDF8AE5545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1174" y="528739"/>
            <a:ext cx="5764213" cy="53352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87CF11-DB8B-4272-A218-22A1347BCD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1388" y="2856741"/>
            <a:ext cx="3932237" cy="3007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F8EBE0-44E9-4148-A411-C212684D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A07710-43F0-4973-8590-85D8D519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13FACA-D495-4B47-A60C-026B75E5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16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 och fotnot, för diagram tabell e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1B0F0-8551-4190-B9DB-C50A99F7DD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388" y="1239926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heading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84B3F8-7DED-43FE-B46F-DDF8AE5545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1174" y="528739"/>
            <a:ext cx="5764213" cy="53352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add text/bullet list and click the appropriate icon below if you want to add a chart, photo </a:t>
            </a:r>
            <a:r>
              <a:rPr lang="en-GB"/>
              <a:t>etc.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87CF11-DB8B-4272-A218-22A1347BCD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1388" y="2856741"/>
            <a:ext cx="3932237" cy="3007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Add text</a:t>
            </a:r>
            <a:endParaRPr lang="en-GB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BEA6B900-BAE4-4916-B65F-318A0126D3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9C4D7878-6B91-4618-BB4C-17076AD4105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6464896"/>
            <a:ext cx="5210175" cy="295275"/>
          </a:xfrm>
        </p:spPr>
        <p:txBody>
          <a:bodyPr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sz="1050"/>
              <a:t>Add text, date of the study 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577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med bildtext hög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91B0F0-8551-4190-B9DB-C50A99F7DD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2975" y="271200"/>
            <a:ext cx="3930650" cy="132556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heading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84B3F8-7DED-43FE-B46F-DDF8AE5545B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1174" y="528739"/>
            <a:ext cx="5764213" cy="533529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787CF11-DB8B-4272-A218-22A1347BCD0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2974" y="1802962"/>
            <a:ext cx="3932237" cy="406106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F8EBE0-44E9-4148-A411-C212684D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A07710-43F0-4973-8590-85D8D519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913FACA-D495-4B47-A60C-026B75E5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913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2D931-B573-4306-9A60-291CE56EF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388" y="1239926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heading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58D5B2C-4BA7-48A7-8966-DB55136774F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021469 h 6858000"/>
              <a:gd name="connsiteX3" fmla="*/ 3496853 w 6096000"/>
              <a:gd name="connsiteY3" fmla="*/ 6021469 h 6858000"/>
              <a:gd name="connsiteX4" fmla="*/ 3496853 w 6096000"/>
              <a:gd name="connsiteY4" fmla="*/ 6858000 h 6858000"/>
              <a:gd name="connsiteX5" fmla="*/ 0 w 6096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021469"/>
                </a:lnTo>
                <a:lnTo>
                  <a:pt x="3496853" y="6021469"/>
                </a:lnTo>
                <a:lnTo>
                  <a:pt x="349685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and add picture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45584E-4001-4DFF-B36E-AE90EFC35D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2497" y="2840126"/>
            <a:ext cx="3932237" cy="33752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5817EE-6E8D-47C7-A929-7CC36661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BFFFA9-A1C4-41AD-A2C4-BF76E9EF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00106-5C7A-46FF-ACC8-7637717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A8F2E203-EB86-4A60-ABBE-1EB8F189EDF0}"/>
              </a:ext>
            </a:extLst>
          </p:cNvPr>
          <p:cNvGrpSpPr/>
          <p:nvPr/>
        </p:nvGrpSpPr>
        <p:grpSpPr>
          <a:xfrm>
            <a:off x="9592853" y="6016641"/>
            <a:ext cx="2599147" cy="848064"/>
            <a:chOff x="9592853" y="6016641"/>
            <a:chExt cx="2599147" cy="848064"/>
          </a:xfrm>
        </p:grpSpPr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878DE5DE-846C-48DC-8E46-2E719B1F52C8}"/>
                </a:ext>
              </a:extLst>
            </p:cNvPr>
            <p:cNvSpPr/>
            <p:nvPr/>
          </p:nvSpPr>
          <p:spPr>
            <a:xfrm>
              <a:off x="9624384" y="6016641"/>
              <a:ext cx="2567616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8">
              <a:extLst>
                <a:ext uri="{FF2B5EF4-FFF2-40B4-BE49-F238E27FC236}">
                  <a16:creationId xmlns:a16="http://schemas.microsoft.com/office/drawing/2014/main" id="{063F7F53-34FF-45C4-A90B-3F42459C0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7095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ed bildtext datum och år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2D931-B573-4306-9A60-291CE56EF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1388" y="1239926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D7B2F451-B74E-4441-A066-789EAF78309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021469 h 6858000"/>
              <a:gd name="connsiteX3" fmla="*/ 3496853 w 6096000"/>
              <a:gd name="connsiteY3" fmla="*/ 6021469 h 6858000"/>
              <a:gd name="connsiteX4" fmla="*/ 3496853 w 6096000"/>
              <a:gd name="connsiteY4" fmla="*/ 6858000 h 6858000"/>
              <a:gd name="connsiteX5" fmla="*/ 0 w 6096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021469"/>
                </a:lnTo>
                <a:lnTo>
                  <a:pt x="3496853" y="6021469"/>
                </a:lnTo>
                <a:lnTo>
                  <a:pt x="349685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45584E-4001-4DFF-B36E-AE90EFC35D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50688" y="2852259"/>
            <a:ext cx="3932237" cy="337522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Add text</a:t>
            </a:r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00106-5C7A-46FF-ACC8-7637717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4" name="Platshållare för text 15">
            <a:extLst>
              <a:ext uri="{FF2B5EF4-FFF2-40B4-BE49-F238E27FC236}">
                <a16:creationId xmlns:a16="http://schemas.microsoft.com/office/drawing/2014/main" id="{43527A50-5DF0-4D3F-A53D-E8D3AB7ACE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000" y="6464896"/>
            <a:ext cx="5210175" cy="295275"/>
          </a:xfrm>
        </p:spPr>
        <p:txBody>
          <a:bodyPr/>
          <a:lstStyle>
            <a:lvl1pPr algn="r"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sz="1050"/>
              <a:t>Frivillig bildtext datum och årtal</a:t>
            </a:r>
            <a:endParaRPr lang="en-GB" dirty="0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37A1928D-7E9F-4CB4-B545-C3A544C98470}"/>
              </a:ext>
            </a:extLst>
          </p:cNvPr>
          <p:cNvGrpSpPr/>
          <p:nvPr/>
        </p:nvGrpSpPr>
        <p:grpSpPr>
          <a:xfrm>
            <a:off x="9592853" y="6016641"/>
            <a:ext cx="2599147" cy="848064"/>
            <a:chOff x="9592853" y="6016641"/>
            <a:chExt cx="2599147" cy="848064"/>
          </a:xfrm>
        </p:grpSpPr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85200997-89CD-4D74-9F56-8945F01CBB53}"/>
                </a:ext>
              </a:extLst>
            </p:cNvPr>
            <p:cNvSpPr/>
            <p:nvPr/>
          </p:nvSpPr>
          <p:spPr>
            <a:xfrm>
              <a:off x="9624384" y="6016641"/>
              <a:ext cx="2567616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771E48A1-1FBA-4170-BCE7-DCA8D7FDEF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7845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ed bildtext hög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2D931-B573-4306-9A60-291CE56EF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2975" y="271200"/>
            <a:ext cx="3931759" cy="132556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heading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58D5B2C-4BA7-48A7-8966-DB55136774F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021469 h 6858000"/>
              <a:gd name="connsiteX3" fmla="*/ 3496853 w 6096000"/>
              <a:gd name="connsiteY3" fmla="*/ 6021469 h 6858000"/>
              <a:gd name="connsiteX4" fmla="*/ 3496853 w 6096000"/>
              <a:gd name="connsiteY4" fmla="*/ 6858000 h 6858000"/>
              <a:gd name="connsiteX5" fmla="*/ 0 w 6096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021469"/>
                </a:lnTo>
                <a:lnTo>
                  <a:pt x="3496853" y="6021469"/>
                </a:lnTo>
                <a:lnTo>
                  <a:pt x="349685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and add picture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45584E-4001-4DFF-B36E-AE90EFC35D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42974" y="1802962"/>
            <a:ext cx="3932237" cy="421367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5817EE-6E8D-47C7-A929-7CC366618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BFFFA9-A1C4-41AD-A2C4-BF76E9EF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00106-5C7A-46FF-ACC8-7637717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A8F2E203-EB86-4A60-ABBE-1EB8F189EDF0}"/>
              </a:ext>
            </a:extLst>
          </p:cNvPr>
          <p:cNvGrpSpPr/>
          <p:nvPr/>
        </p:nvGrpSpPr>
        <p:grpSpPr>
          <a:xfrm>
            <a:off x="9592853" y="6016641"/>
            <a:ext cx="2599147" cy="848064"/>
            <a:chOff x="9592853" y="6016641"/>
            <a:chExt cx="2599147" cy="848064"/>
          </a:xfrm>
        </p:grpSpPr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878DE5DE-846C-48DC-8E46-2E719B1F52C8}"/>
                </a:ext>
              </a:extLst>
            </p:cNvPr>
            <p:cNvSpPr/>
            <p:nvPr/>
          </p:nvSpPr>
          <p:spPr>
            <a:xfrm>
              <a:off x="9624384" y="6016641"/>
              <a:ext cx="2567616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8">
              <a:extLst>
                <a:ext uri="{FF2B5EF4-FFF2-40B4-BE49-F238E27FC236}">
                  <a16:creationId xmlns:a16="http://schemas.microsoft.com/office/drawing/2014/main" id="{063F7F53-34FF-45C4-A90B-3F42459C0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80650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286C54BD-0732-49B7-830A-ABCB62A50CF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1469 h 6858000"/>
              <a:gd name="connsiteX3" fmla="*/ 9592853 w 12192000"/>
              <a:gd name="connsiteY3" fmla="*/ 6021469 h 6858000"/>
              <a:gd name="connsiteX4" fmla="*/ 9592853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1469"/>
                </a:lnTo>
                <a:lnTo>
                  <a:pt x="9592853" y="6021469"/>
                </a:lnTo>
                <a:lnTo>
                  <a:pt x="959285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00106-5C7A-46FF-ACC8-7637717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B3699711-55EF-438A-97F2-6C8CAB36D1D2}"/>
              </a:ext>
            </a:extLst>
          </p:cNvPr>
          <p:cNvGrpSpPr/>
          <p:nvPr/>
        </p:nvGrpSpPr>
        <p:grpSpPr>
          <a:xfrm>
            <a:off x="9592853" y="6016641"/>
            <a:ext cx="2599147" cy="848064"/>
            <a:chOff x="9592853" y="6016641"/>
            <a:chExt cx="2599147" cy="848064"/>
          </a:xfrm>
        </p:grpSpPr>
        <p:sp>
          <p:nvSpPr>
            <p:cNvPr id="8" name="Rectangle 14">
              <a:extLst>
                <a:ext uri="{FF2B5EF4-FFF2-40B4-BE49-F238E27FC236}">
                  <a16:creationId xmlns:a16="http://schemas.microsoft.com/office/drawing/2014/main" id="{EB2A919A-A22D-4AD4-B51C-904403FE88E2}"/>
                </a:ext>
              </a:extLst>
            </p:cNvPr>
            <p:cNvSpPr/>
            <p:nvPr/>
          </p:nvSpPr>
          <p:spPr>
            <a:xfrm>
              <a:off x="9624384" y="6016641"/>
              <a:ext cx="2567616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BBA8BEB-DC7F-4BAB-9B15-B81335ADA7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47450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lsides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C5A9CA11-C79B-42D0-9601-1FE1C607F14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021469 h 6858000"/>
              <a:gd name="connsiteX3" fmla="*/ 9592853 w 12192000"/>
              <a:gd name="connsiteY3" fmla="*/ 6021469 h 6858000"/>
              <a:gd name="connsiteX4" fmla="*/ 9592853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021469"/>
                </a:lnTo>
                <a:lnTo>
                  <a:pt x="9592853" y="6021469"/>
                </a:lnTo>
                <a:lnTo>
                  <a:pt x="9592853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7532F9D4-73A7-4BA1-B2A5-01B8EE571F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69" y="6047598"/>
            <a:ext cx="2599200" cy="813600"/>
          </a:xfrm>
          <a:solidFill>
            <a:schemeClr val="bg1"/>
          </a:solidFill>
        </p:spPr>
        <p:txBody>
          <a:bodyPr lIns="108000" tIns="108000" rIns="108000" bIns="10800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100"/>
            </a:lvl1pPr>
            <a:lvl2pPr algn="r">
              <a:defRPr sz="1050"/>
            </a:lvl2pPr>
            <a:lvl3pPr algn="r">
              <a:defRPr sz="1050"/>
            </a:lvl3pPr>
            <a:lvl4pPr algn="r">
              <a:defRPr sz="1050"/>
            </a:lvl4pPr>
            <a:lvl5pPr algn="r">
              <a:defRPr sz="1050"/>
            </a:lvl5pPr>
          </a:lstStyle>
          <a:p>
            <a:pPr lvl="0"/>
            <a:r>
              <a:rPr lang="en-GB"/>
              <a:t>Add text, date etc</a:t>
            </a:r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00106-5C7A-46FF-ACC8-7637717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8" name="Group 15">
            <a:extLst>
              <a:ext uri="{FF2B5EF4-FFF2-40B4-BE49-F238E27FC236}">
                <a16:creationId xmlns:a16="http://schemas.microsoft.com/office/drawing/2014/main" id="{488A84A8-6C68-4AB9-A672-D460F556C2D7}"/>
              </a:ext>
            </a:extLst>
          </p:cNvPr>
          <p:cNvGrpSpPr/>
          <p:nvPr/>
        </p:nvGrpSpPr>
        <p:grpSpPr>
          <a:xfrm>
            <a:off x="9592853" y="6016641"/>
            <a:ext cx="2599147" cy="848064"/>
            <a:chOff x="9592853" y="6016641"/>
            <a:chExt cx="2599147" cy="848064"/>
          </a:xfrm>
        </p:grpSpPr>
        <p:sp>
          <p:nvSpPr>
            <p:cNvPr id="10" name="Rectangle 14">
              <a:extLst>
                <a:ext uri="{FF2B5EF4-FFF2-40B4-BE49-F238E27FC236}">
                  <a16:creationId xmlns:a16="http://schemas.microsoft.com/office/drawing/2014/main" id="{F3033FA9-1003-4C9A-B1AD-CA3CDAE0119D}"/>
                </a:ext>
              </a:extLst>
            </p:cNvPr>
            <p:cNvSpPr/>
            <p:nvPr/>
          </p:nvSpPr>
          <p:spPr>
            <a:xfrm>
              <a:off x="9624384" y="6016641"/>
              <a:ext cx="2567616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AAD79A4E-D29E-43FD-B69B-BC7E9FB61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51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2D931-B573-4306-9A60-291CE56EF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3339" y="1240106"/>
            <a:ext cx="3932237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45584E-4001-4DFF-B36E-AE90EFC35D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59314" y="2852259"/>
            <a:ext cx="3932237" cy="30468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FE0BD56-103E-4ADB-8B3F-DD547F7F17A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0496DA-9D5E-45CE-AA8B-05EF79E3BB24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096000" y="3439250"/>
            <a:ext cx="6096000" cy="3429000"/>
          </a:xfrm>
          <a:custGeom>
            <a:avLst/>
            <a:gdLst>
              <a:gd name="connsiteX0" fmla="*/ 0 w 6096000"/>
              <a:gd name="connsiteY0" fmla="*/ 0 h 3429000"/>
              <a:gd name="connsiteX1" fmla="*/ 6096000 w 6096000"/>
              <a:gd name="connsiteY1" fmla="*/ 0 h 3429000"/>
              <a:gd name="connsiteX2" fmla="*/ 6096000 w 6096000"/>
              <a:gd name="connsiteY2" fmla="*/ 2582219 h 3429000"/>
              <a:gd name="connsiteX3" fmla="*/ 3496853 w 6096000"/>
              <a:gd name="connsiteY3" fmla="*/ 2582219 h 3429000"/>
              <a:gd name="connsiteX4" fmla="*/ 3496853 w 6096000"/>
              <a:gd name="connsiteY4" fmla="*/ 3429000 h 3429000"/>
              <a:gd name="connsiteX5" fmla="*/ 0 w 6096000"/>
              <a:gd name="connsiteY5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3429000">
                <a:moveTo>
                  <a:pt x="0" y="0"/>
                </a:moveTo>
                <a:lnTo>
                  <a:pt x="6096000" y="0"/>
                </a:lnTo>
                <a:lnTo>
                  <a:pt x="6096000" y="2582219"/>
                </a:lnTo>
                <a:lnTo>
                  <a:pt x="3496853" y="2582219"/>
                </a:lnTo>
                <a:lnTo>
                  <a:pt x="3496853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17" name="Platshållare för text 15">
            <a:extLst>
              <a:ext uri="{FF2B5EF4-FFF2-40B4-BE49-F238E27FC236}">
                <a16:creationId xmlns:a16="http://schemas.microsoft.com/office/drawing/2014/main" id="{88EE81BD-4783-4EBA-9564-3C1D3E604EA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1000" y="6464896"/>
            <a:ext cx="5210175" cy="295275"/>
          </a:xfrm>
        </p:spPr>
        <p:txBody>
          <a:bodyPr/>
          <a:lstStyle>
            <a:lvl1pPr algn="r"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sz="1050"/>
              <a:t>Add text, date</a:t>
            </a:r>
            <a:endParaRPr lang="en-GB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D070DB78-6A6B-42C1-8412-93073B56A7B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01380F2C-D7D5-4620-8D01-61F20E6BCE34}"/>
              </a:ext>
            </a:extLst>
          </p:cNvPr>
          <p:cNvGrpSpPr/>
          <p:nvPr/>
        </p:nvGrpSpPr>
        <p:grpSpPr>
          <a:xfrm>
            <a:off x="9592853" y="6016641"/>
            <a:ext cx="2599147" cy="848064"/>
            <a:chOff x="9592853" y="6016641"/>
            <a:chExt cx="2599147" cy="848064"/>
          </a:xfrm>
        </p:grpSpPr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8E0214BB-26DB-46C0-86E8-52EE3F91E9B1}"/>
                </a:ext>
              </a:extLst>
            </p:cNvPr>
            <p:cNvSpPr/>
            <p:nvPr/>
          </p:nvSpPr>
          <p:spPr>
            <a:xfrm>
              <a:off x="9624384" y="6016641"/>
              <a:ext cx="2567616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8">
              <a:extLst>
                <a:ext uri="{FF2B5EF4-FFF2-40B4-BE49-F238E27FC236}">
                  <a16:creationId xmlns:a16="http://schemas.microsoft.com/office/drawing/2014/main" id="{C794A186-6879-4D61-8CF7-6B512B304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290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och tex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2D931-B573-4306-9A60-291CE56EF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5257" y="1240106"/>
            <a:ext cx="4571056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/>
              <a:t>Add title</a:t>
            </a:r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45584E-4001-4DFF-B36E-AE90EFC35D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71228" y="2852259"/>
            <a:ext cx="4565085" cy="30786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Add text</a:t>
            </a:r>
            <a:endParaRPr lang="en-GB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FE0BD56-103E-4ADB-8B3F-DD547F7F17A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-12" y="0"/>
            <a:ext cx="6096000" cy="3430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on icon to add picture</a:t>
            </a:r>
          </a:p>
        </p:txBody>
      </p:sp>
      <p:sp>
        <p:nvSpPr>
          <p:cNvPr id="8" name="Platshållare för bild 2">
            <a:extLst>
              <a:ext uri="{FF2B5EF4-FFF2-40B4-BE49-F238E27FC236}">
                <a16:creationId xmlns:a16="http://schemas.microsoft.com/office/drawing/2014/main" id="{AF6593F1-F15E-4A60-9D79-28689A1CAC2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-12" y="3429000"/>
            <a:ext cx="6096000" cy="3430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00106-5C7A-46FF-ACC8-7637717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88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73D170-A237-4BF4-B00E-22E5A0AD2B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Add title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7DA5A3-C3FD-49B5-A89C-5B062D3FE66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01780-A27E-4051-B9B8-7591913F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F5340F-CA4B-460E-8B4E-F68DE782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D045FA-B788-48D8-BD0D-F78B59A6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628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och text till höger samt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82D931-B573-4306-9A60-291CE56EF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5257" y="1240106"/>
            <a:ext cx="4571056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45584E-4001-4DFF-B36E-AE90EFC35DD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71228" y="2852259"/>
            <a:ext cx="4565085" cy="30786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Add text</a:t>
            </a:r>
            <a:endParaRPr lang="en-GB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FE0BD56-103E-4ADB-8B3F-DD547F7F17A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-12" y="0"/>
            <a:ext cx="6096000" cy="3430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8" name="Platshållare för bild 2">
            <a:extLst>
              <a:ext uri="{FF2B5EF4-FFF2-40B4-BE49-F238E27FC236}">
                <a16:creationId xmlns:a16="http://schemas.microsoft.com/office/drawing/2014/main" id="{AF6593F1-F15E-4A60-9D79-28689A1CAC2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-12" y="3429000"/>
            <a:ext cx="6096000" cy="3430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on icon to add picture</a:t>
            </a:r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00106-5C7A-46FF-ACC8-76377177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F1697DF9-0EE4-4FFD-8C38-E52622BBC1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69" y="6047598"/>
            <a:ext cx="2599200" cy="813600"/>
          </a:xfrm>
          <a:solidFill>
            <a:schemeClr val="bg1"/>
          </a:solidFill>
        </p:spPr>
        <p:txBody>
          <a:bodyPr lIns="108000" tIns="108000" rIns="108000" bIns="10800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100"/>
            </a:lvl1pPr>
            <a:lvl2pPr algn="r">
              <a:defRPr sz="1050"/>
            </a:lvl2pPr>
            <a:lvl3pPr algn="r">
              <a:defRPr sz="1050"/>
            </a:lvl3pPr>
            <a:lvl4pPr algn="r">
              <a:defRPr sz="1050"/>
            </a:lvl4pPr>
            <a:lvl5pPr algn="r">
              <a:defRPr sz="1050"/>
            </a:lvl5pPr>
          </a:lstStyle>
          <a:p>
            <a:pPr lvl="0"/>
            <a:r>
              <a:rPr lang="en-GB" dirty="0" err="1"/>
              <a:t>Catpion</a:t>
            </a:r>
            <a:r>
              <a:rPr lang="en-GB" dirty="0"/>
              <a:t>, date</a:t>
            </a:r>
          </a:p>
        </p:txBody>
      </p:sp>
      <p:sp>
        <p:nvSpPr>
          <p:cNvPr id="10" name="Platshållare för text 8">
            <a:extLst>
              <a:ext uri="{FF2B5EF4-FFF2-40B4-BE49-F238E27FC236}">
                <a16:creationId xmlns:a16="http://schemas.microsoft.com/office/drawing/2014/main" id="{85C212FF-BB65-4D26-89D7-1E3EBF11D6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269" y="2615400"/>
            <a:ext cx="2599200" cy="813600"/>
          </a:xfrm>
          <a:solidFill>
            <a:schemeClr val="bg1"/>
          </a:solidFill>
        </p:spPr>
        <p:txBody>
          <a:bodyPr lIns="108000" tIns="108000" rIns="108000" bIns="10800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050"/>
            </a:lvl1pPr>
            <a:lvl2pPr algn="r">
              <a:defRPr sz="1050"/>
            </a:lvl2pPr>
            <a:lvl3pPr algn="r">
              <a:defRPr sz="1050"/>
            </a:lvl3pPr>
            <a:lvl4pPr algn="r">
              <a:defRPr sz="1050"/>
            </a:lvl4pPr>
            <a:lvl5pPr algn="r">
              <a:defRPr sz="1050"/>
            </a:lvl5pPr>
          </a:lstStyle>
          <a:p>
            <a:pPr lvl="0"/>
            <a:r>
              <a:rPr lang="en-GB"/>
              <a:t>Caption,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273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n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33EBC0-38CC-4F6B-B06A-CF1D772326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5687" y="1857480"/>
            <a:ext cx="10080625" cy="2387600"/>
          </a:xfrm>
        </p:spPr>
        <p:txBody>
          <a:bodyPr anchor="ctr" anchorCtr="0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GB"/>
              <a:t>Add closing text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A1A8B2-3BF6-43C2-AAB7-0185B434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6" y="6453763"/>
            <a:ext cx="1867855" cy="338648"/>
          </a:xfrm>
        </p:spPr>
        <p:txBody>
          <a:bodyPr/>
          <a:lstStyle>
            <a:lvl1pPr algn="l">
              <a:defRPr sz="1250">
                <a:solidFill>
                  <a:schemeClr val="bg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969D89-5B9D-45E3-B4A7-395D4F22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6843" y="6468408"/>
            <a:ext cx="8345833" cy="338647"/>
          </a:xfrm>
        </p:spPr>
        <p:txBody>
          <a:bodyPr/>
          <a:lstStyle>
            <a:lvl1pPr algn="l">
              <a:defRPr sz="125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0B2CC6-95CE-4152-976B-B941FF1A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2997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9">
            <a:extLst>
              <a:ext uri="{FF2B5EF4-FFF2-40B4-BE49-F238E27FC236}">
                <a16:creationId xmlns:a16="http://schemas.microsoft.com/office/drawing/2014/main" id="{669C1CA6-1577-4A8F-B12F-40CB26742F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71"/>
          <a:stretch/>
        </p:blipFill>
        <p:spPr>
          <a:xfrm>
            <a:off x="-1179" y="6016641"/>
            <a:ext cx="9733758" cy="848064"/>
          </a:xfrm>
          <a:prstGeom prst="rect">
            <a:avLst/>
          </a:prstGeom>
        </p:spPr>
      </p:pic>
      <p:grpSp>
        <p:nvGrpSpPr>
          <p:cNvPr id="11" name="Group 7">
            <a:extLst>
              <a:ext uri="{FF2B5EF4-FFF2-40B4-BE49-F238E27FC236}">
                <a16:creationId xmlns:a16="http://schemas.microsoft.com/office/drawing/2014/main" id="{DB80256C-3CF6-4601-B276-F1754ABA12B2}"/>
              </a:ext>
            </a:extLst>
          </p:cNvPr>
          <p:cNvGrpSpPr/>
          <p:nvPr/>
        </p:nvGrpSpPr>
        <p:grpSpPr>
          <a:xfrm>
            <a:off x="9590707" y="6016641"/>
            <a:ext cx="2601293" cy="848064"/>
            <a:chOff x="9590707" y="6016641"/>
            <a:chExt cx="2601293" cy="848064"/>
          </a:xfrm>
        </p:grpSpPr>
        <p:sp>
          <p:nvSpPr>
            <p:cNvPr id="12" name="Rectangle 15">
              <a:extLst>
                <a:ext uri="{FF2B5EF4-FFF2-40B4-BE49-F238E27FC236}">
                  <a16:creationId xmlns:a16="http://schemas.microsoft.com/office/drawing/2014/main" id="{AFBCD226-3BB0-49EC-B47A-A79764644E15}"/>
                </a:ext>
              </a:extLst>
            </p:cNvPr>
            <p:cNvSpPr/>
            <p:nvPr/>
          </p:nvSpPr>
          <p:spPr>
            <a:xfrm>
              <a:off x="9590707" y="6016641"/>
              <a:ext cx="2601293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8">
              <a:extLst>
                <a:ext uri="{FF2B5EF4-FFF2-40B4-BE49-F238E27FC236}">
                  <a16:creationId xmlns:a16="http://schemas.microsoft.com/office/drawing/2014/main" id="{FA0369E8-E93B-4731-9B5F-5D420FC4EC2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3133EBC0-38CC-4F6B-B06A-CF1D772326F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5687" y="1857480"/>
            <a:ext cx="10080625" cy="2387600"/>
          </a:xfrm>
        </p:spPr>
        <p:txBody>
          <a:bodyPr anchor="ctr" anchorCtr="0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GB"/>
              <a:t>Name of presentation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1B7A5A-9E53-47F5-88C5-3B08A9C491A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5687" y="4664176"/>
            <a:ext cx="10080624" cy="1052226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Name, title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A1A8B2-3BF6-43C2-AAB7-0185B43464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01597" y="6445453"/>
            <a:ext cx="1867855" cy="338648"/>
          </a:xfrm>
        </p:spPr>
        <p:txBody>
          <a:bodyPr/>
          <a:lstStyle>
            <a:lvl1pPr algn="ctr">
              <a:defRPr sz="1250">
                <a:solidFill>
                  <a:schemeClr val="bg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969D89-5B9D-45E3-B4A7-395D4F22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147" y="6031995"/>
            <a:ext cx="9486199" cy="360000"/>
          </a:xfrm>
        </p:spPr>
        <p:txBody>
          <a:bodyPr/>
          <a:lstStyle>
            <a:lvl1pPr algn="ctr">
              <a:defRPr sz="125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0B2CC6-95CE-4152-976B-B941FF1A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32951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73D170-A237-4BF4-B00E-22E5A0AD2B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Add title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7DA5A3-C3FD-49B5-A89C-5B062D3FE665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60000" indent="-360000">
              <a:buFont typeface="+mj-lt"/>
              <a:buAutoNum type="arabicPeriod"/>
              <a:defRPr/>
            </a:lvl1pPr>
            <a:lvl2pPr marL="720000" indent="-360000">
              <a:defRPr/>
            </a:lvl2pPr>
            <a:lvl3pPr marL="1080000" indent="-360000">
              <a:defRPr/>
            </a:lvl3pPr>
            <a:lvl4pPr marL="1440000" indent="-360000">
              <a:defRPr/>
            </a:lvl4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A01780-A27E-4051-B9B8-7591913F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F5340F-CA4B-460E-8B4E-F68DE7825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D045FA-B788-48D8-BD0D-F78B59A6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246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2561DF-FAB3-49FB-85E3-6FC02A4FA6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688" y="2264000"/>
            <a:ext cx="10080625" cy="2386800"/>
          </a:xfrm>
        </p:spPr>
        <p:txBody>
          <a:bodyPr anchor="ctr" anchorCtr="0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GB"/>
              <a:t>Add chapter title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013F11-E51F-4BC0-9677-32BFFF7254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55688" y="5008294"/>
            <a:ext cx="10080625" cy="74400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Add subtitle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4896AD-BB83-4D48-AE45-CF75415D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6" y="6453763"/>
            <a:ext cx="922379" cy="23088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8CF1B9-9E4A-4145-B542-EBF64656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6841" y="6394838"/>
            <a:ext cx="89460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81BAA2-4498-41C8-8996-C7436D13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693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2561DF-FAB3-49FB-85E3-6FC02A4FA6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688" y="1278975"/>
            <a:ext cx="10080625" cy="3193866"/>
          </a:xfrm>
        </p:spPr>
        <p:txBody>
          <a:bodyPr anchor="ctr" anchorCtr="0">
            <a:normAutofit/>
          </a:bodyPr>
          <a:lstStyle>
            <a:lvl1pPr algn="ctr">
              <a:defRPr sz="3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Citation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013F11-E51F-4BC0-9677-32BFFF72549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55688" y="4601894"/>
            <a:ext cx="10080625" cy="1246281"/>
          </a:xfrm>
        </p:spPr>
        <p:txBody>
          <a:bodyPr/>
          <a:lstStyle>
            <a:lvl1pPr marL="0" indent="0" algn="ctr">
              <a:buNone/>
              <a:defRPr sz="1500" b="1">
                <a:solidFill>
                  <a:schemeClr val="tx1"/>
                </a:solidFill>
              </a:defRPr>
            </a:lvl1pPr>
            <a:lvl2pPr marL="0" indent="0" algn="ctr">
              <a:buNone/>
              <a:defRPr sz="1500">
                <a:solidFill>
                  <a:schemeClr val="tx1"/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Name</a:t>
            </a:r>
          </a:p>
          <a:p>
            <a:pPr lvl="1"/>
            <a:r>
              <a:rPr lang="en-GB" dirty="0"/>
              <a:t>Title</a:t>
            </a:r>
            <a:br>
              <a:rPr lang="en-GB" dirty="0"/>
            </a:br>
            <a:r>
              <a:rPr lang="en-GB" dirty="0"/>
              <a:t>Date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4896AD-BB83-4D48-AE45-CF75415D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596" y="6453763"/>
            <a:ext cx="922379" cy="2308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8CF1B9-9E4A-4145-B542-EBF64656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6841" y="6394838"/>
            <a:ext cx="894609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81BAA2-4498-41C8-8996-C7436D13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6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B6569-B60F-4441-9EE5-6A0BFD6A4E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2975" y="271200"/>
            <a:ext cx="1030474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D44710-A50F-4B2C-A56C-1BE478C88A0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42975" y="1802962"/>
            <a:ext cx="3960000" cy="4254938"/>
          </a:xfrm>
        </p:spPr>
        <p:txBody>
          <a:bodyPr>
            <a:normAutofit/>
          </a:bodyPr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28DA3B-9D14-4E86-AB67-2A587A1D7D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831" y="1795696"/>
            <a:ext cx="3960000" cy="4254937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3A583F5-71B0-4CC6-AD22-244EA23E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219E4C-B4B0-4100-B003-053F7FBF9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D4C9EE-EDF9-4F72-931C-67B0495E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103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med ingr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2694A3-27BC-4AC1-9E40-E79F095615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2975" y="271200"/>
            <a:ext cx="1030474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title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AE8C39-E77C-4AD2-ABD6-99F5937041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42975" y="1802961"/>
            <a:ext cx="7594969" cy="905313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Add sub heading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66EB11-282A-4BE5-8D13-C67B1B0A2F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53336" y="2924174"/>
            <a:ext cx="3960000" cy="3133725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5811257-E53A-4913-B93A-1FC40677A43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507511" y="2914472"/>
            <a:ext cx="3960000" cy="3143428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26760F-08C4-471B-BDBD-A36A16E9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81363A7-45EC-4C4C-8643-D905C37A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AD14DF5-F427-4A2A-BF65-36EC7934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89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2694A3-27BC-4AC1-9E40-E79F095615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2975" y="271200"/>
            <a:ext cx="10304744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Add heading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AE8C39-E77C-4AD2-ABD6-99F5937041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42975" y="1802962"/>
            <a:ext cx="3960000" cy="617460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Add subheading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66EB11-282A-4BE5-8D13-C67B1B0A2F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53336" y="2724504"/>
            <a:ext cx="3960000" cy="3333396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64FE2C8-D21A-47DA-8082-E5E53F3BC26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507511" y="1800302"/>
            <a:ext cx="3960000" cy="617461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Add subheading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5811257-E53A-4913-B93A-1FC40677A43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507511" y="2730451"/>
            <a:ext cx="3960000" cy="3327449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26760F-08C4-471B-BDBD-A36A16E9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81363A7-45EC-4C4C-8643-D905C37A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AD14DF5-F427-4A2A-BF65-36EC7934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40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tre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AE8C39-E77C-4AD2-ABD6-99F5937041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42975" y="271200"/>
            <a:ext cx="3034361" cy="1325563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Add heading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66EB11-282A-4BE5-8D13-C67B1B0A2F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42975" y="1802962"/>
            <a:ext cx="3024000" cy="4140638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D64FE2C8-D21A-47DA-8082-E5E53F3BC26C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82800" y="271200"/>
            <a:ext cx="3034361" cy="1325563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Add heading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5811257-E53A-4913-B93A-1FC40677A436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77619" y="1802962"/>
            <a:ext cx="3024000" cy="4140638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5E75B965-F5AB-4DD3-8E07-8424EDD7511D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8212264" y="271200"/>
            <a:ext cx="3034361" cy="1325563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Add heading</a:t>
            </a:r>
          </a:p>
        </p:txBody>
      </p:sp>
      <p:sp>
        <p:nvSpPr>
          <p:cNvPr id="11" name="Platshållare för innehåll 5">
            <a:extLst>
              <a:ext uri="{FF2B5EF4-FFF2-40B4-BE49-F238E27FC236}">
                <a16:creationId xmlns:a16="http://schemas.microsoft.com/office/drawing/2014/main" id="{3EC896FE-0F44-4976-AC84-C05986ED0EC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12263" y="1802962"/>
            <a:ext cx="3024000" cy="4140638"/>
          </a:xfrm>
        </p:spPr>
        <p:txBody>
          <a:bodyPr/>
          <a:lstStyle>
            <a:lvl1pPr marL="216000" indent="-216000">
              <a:defRPr sz="2000"/>
            </a:lvl1pPr>
            <a:lvl2pPr marL="432000" indent="-216000">
              <a:defRPr sz="2000"/>
            </a:lvl2pPr>
            <a:lvl3pPr marL="648000" indent="-216000">
              <a:defRPr sz="2000"/>
            </a:lvl3pPr>
            <a:lvl4pPr marL="864000" indent="-216000">
              <a:defRPr sz="2000"/>
            </a:lvl4pPr>
            <a:lvl5pPr marL="1152000" indent="-216000">
              <a:defRPr sz="2000"/>
            </a:lvl5pPr>
          </a:lstStyle>
          <a:p>
            <a:pPr lvl="0"/>
            <a:r>
              <a:rPr lang="en-GB" dirty="0"/>
              <a:t>Click to add text/bullet list and click the appropriate icon below if you want to add a chart, photo etc.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26760F-08C4-471B-BDBD-A36A16E9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81363A7-45EC-4C4C-8643-D905C37A1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AD14DF5-F427-4A2A-BF65-36EC79345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BD9C-3C31-42D4-A78B-497858E3EA1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112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9973F0-AD06-4B4B-9740-8506B372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271200"/>
            <a:ext cx="10304744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noProof="0" dirty="0"/>
              <a:t>Add title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24BEE8-7462-4A31-B9F4-DB84347E2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2975" y="1802962"/>
            <a:ext cx="10304744" cy="425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add text/bullet list and click the appropriate icon below if you want to add a chart, photo etc.</a:t>
            </a:r>
            <a:endParaRPr lang="en-GB" noProof="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1930D9-D939-4946-BBE3-16BF6093D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596" y="6453763"/>
            <a:ext cx="922379" cy="230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17130F1-CFAE-4F3E-8DBA-15451F694089}" type="datetimeFigureOut">
              <a:rPr lang="en-GB" smtClean="0"/>
              <a:t>30/05/2023</a:t>
            </a:fld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401577-0F42-42F8-9BA8-73102A537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669" y="72806"/>
            <a:ext cx="477151" cy="338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CBCBD9C-3C31-42D4-A78B-497858E3EA1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F12FEC-95B7-429F-BE0E-75829CD3B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6843" y="6394838"/>
            <a:ext cx="8535020" cy="373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9E09B49A-28BA-45AD-B25E-02D2746C0E3B}"/>
              </a:ext>
            </a:extLst>
          </p:cNvPr>
          <p:cNvGrpSpPr/>
          <p:nvPr/>
        </p:nvGrpSpPr>
        <p:grpSpPr>
          <a:xfrm>
            <a:off x="9592853" y="6016641"/>
            <a:ext cx="2599147" cy="848064"/>
            <a:chOff x="9592853" y="6016641"/>
            <a:chExt cx="2599147" cy="848064"/>
          </a:xfrm>
        </p:grpSpPr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2F73D9DF-DD01-4FAF-BCB0-466E8F937691}"/>
                </a:ext>
              </a:extLst>
            </p:cNvPr>
            <p:cNvSpPr/>
            <p:nvPr/>
          </p:nvSpPr>
          <p:spPr>
            <a:xfrm>
              <a:off x="9624384" y="6016641"/>
              <a:ext cx="2567616" cy="848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4" name="Picture 8">
              <a:extLst>
                <a:ext uri="{FF2B5EF4-FFF2-40B4-BE49-F238E27FC236}">
                  <a16:creationId xmlns:a16="http://schemas.microsoft.com/office/drawing/2014/main" id="{1A68BF0D-5B59-432E-9CFD-BD8EA51B6C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2853" y="6021469"/>
              <a:ext cx="2367970" cy="83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941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2" r:id="rId12"/>
    <p:sldLayoutId id="2147483672" r:id="rId13"/>
    <p:sldLayoutId id="2147483673" r:id="rId14"/>
    <p:sldLayoutId id="214748368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400" indent="-2304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304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304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3D1D05-0764-448D-98DD-2D5BBBFAE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F8ECED2-38FE-461D-B9B0-B8EAB97F4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08A099F-1AEC-4C44-8F85-045BEE4C6D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094BBE-A429-4E55-8E94-5D92DF9467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04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D8CED5-3AFE-4198-9AEE-8222A26A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155DD5-8FC3-4EF3-B751-241D7F928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61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B618AE-4FA4-4375-8AD1-E9D67982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5FA3A28-1CE4-4DE7-B08E-4A0A2D2280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21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907D24-CD57-4178-BA2E-297FCC2F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F014CC-CA7E-4661-9912-BA867A9E2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Placeholder 7" descr="A picture containing outdoor, person, group&#10;&#10;Description automatically generated">
            <a:extLst>
              <a:ext uri="{FF2B5EF4-FFF2-40B4-BE49-F238E27FC236}">
                <a16:creationId xmlns:a16="http://schemas.microsoft.com/office/drawing/2014/main" id="{042E2EAC-218D-41DB-88D5-EF80C56C3EF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8" r="203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268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9DBB7B-C089-4AC1-A2B8-E2767B4599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327091"/>
      </p:ext>
    </p:extLst>
  </p:cSld>
  <p:clrMapOvr>
    <a:masterClrMapping/>
  </p:clrMapOvr>
</p:sld>
</file>

<file path=ppt/theme/theme1.xml><?xml version="1.0" encoding="utf-8"?>
<a:theme xmlns:a="http://schemas.openxmlformats.org/drawingml/2006/main" name="Röda korset">
  <a:themeElements>
    <a:clrScheme name="Röda korset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20025"/>
      </a:accent1>
      <a:accent2>
        <a:srgbClr val="878787"/>
      </a:accent2>
      <a:accent3>
        <a:srgbClr val="FBD1D1"/>
      </a:accent3>
      <a:accent4>
        <a:srgbClr val="EE7884"/>
      </a:accent4>
      <a:accent5>
        <a:srgbClr val="E4E4E4"/>
      </a:accent5>
      <a:accent6>
        <a:srgbClr val="000000"/>
      </a:accent6>
      <a:hlink>
        <a:srgbClr val="0563C1"/>
      </a:hlink>
      <a:folHlink>
        <a:srgbClr val="954F72"/>
      </a:folHlink>
    </a:clrScheme>
    <a:fontScheme name="Röda kors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öda Korset Eng.potx" id="{F6C47C56-16BD-4EAB-9ED5-336B5DD12013}" vid="{2EECEFF9-6CB0-4147-BD07-D96C03F76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Röda Korset Eng</Template>
  <TotalTime>0</TotalTime>
  <Words>0</Words>
  <Application>Microsoft Office PowerPoint</Application>
  <PresentationFormat>Bredbild</PresentationFormat>
  <Paragraphs>0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7" baseType="lpstr">
      <vt:lpstr>Arial</vt:lpstr>
      <vt:lpstr>Röda korset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Vesal Edström</dc:creator>
  <cp:lastModifiedBy>Vesal Edström</cp:lastModifiedBy>
  <cp:revision>1</cp:revision>
  <dcterms:created xsi:type="dcterms:W3CDTF">2023-05-30T09:46:24Z</dcterms:created>
  <dcterms:modified xsi:type="dcterms:W3CDTF">2023-05-30T09:46:52Z</dcterms:modified>
</cp:coreProperties>
</file>